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2" r:id="rId5"/>
    <p:sldId id="258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3A11EC-47EF-436E-92EE-3F770A88CDF3}" type="datetimeFigureOut">
              <a:rPr lang="ru-RU" smtClean="0"/>
              <a:pPr/>
              <a:t>04.11.2022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8700E-9115-42E7-A06B-0B637EE84E9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512168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rgbClr val="002060"/>
                </a:solidFill>
              </a:rPr>
              <a:t>КЗ</a:t>
            </a:r>
            <a:r>
              <a:rPr lang="uk-UA" sz="2800" dirty="0" smtClean="0">
                <a:solidFill>
                  <a:srgbClr val="002060"/>
                </a:solidFill>
              </a:rPr>
              <a:t> “ </a:t>
            </a:r>
            <a:r>
              <a:rPr lang="uk-UA" sz="2800" dirty="0" err="1" smtClean="0">
                <a:solidFill>
                  <a:srgbClr val="002060"/>
                </a:solidFill>
              </a:rPr>
              <a:t>Зідьківський</a:t>
            </a:r>
            <a:r>
              <a:rPr lang="uk-UA" sz="2800" dirty="0" smtClean="0">
                <a:solidFill>
                  <a:srgbClr val="002060"/>
                </a:solidFill>
              </a:rPr>
              <a:t> ліцей ім. Г.І. Ковтуна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Всеукраїнський місячник шкільних бібліотек 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424936" cy="46085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«У нас </a:t>
            </a:r>
            <a:r>
              <a:rPr lang="ru-RU" sz="5400" b="1" dirty="0" err="1" smtClean="0">
                <a:solidFill>
                  <a:srgbClr val="FFFF00"/>
                </a:solidFill>
              </a:rPr>
              <a:t>єдина</a:t>
            </a:r>
            <a:r>
              <a:rPr lang="ru-RU" sz="5400" b="1" dirty="0" smtClean="0">
                <a:solidFill>
                  <a:srgbClr val="FFFF00"/>
                </a:solidFill>
              </a:rPr>
              <a:t> мета – Україна свята, </a:t>
            </a:r>
            <a:r>
              <a:rPr lang="ru-RU" sz="5400" b="1" dirty="0" err="1" smtClean="0">
                <a:solidFill>
                  <a:srgbClr val="FFFF00"/>
                </a:solidFill>
              </a:rPr>
              <a:t>нездоланна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ніким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і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ніколи</a:t>
            </a:r>
            <a:r>
              <a:rPr lang="ru-RU" sz="5400" b="1" dirty="0" smtClean="0">
                <a:solidFill>
                  <a:srgbClr val="FFFF00"/>
                </a:solidFill>
              </a:rPr>
              <a:t>!»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658448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Патріотизм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це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світоглядна</a:t>
            </a:r>
            <a:r>
              <a:rPr lang="ru-RU" sz="1800" b="1" dirty="0" smtClean="0"/>
              <a:t>, моральна 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почуттєва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якість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поєднує</a:t>
            </a:r>
            <a:r>
              <a:rPr lang="ru-RU" sz="1800" b="1" dirty="0" smtClean="0"/>
              <a:t> людей в </a:t>
            </a:r>
            <a:r>
              <a:rPr lang="ru-RU" sz="1800" b="1" dirty="0" err="1" smtClean="0"/>
              <a:t>єдине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організоване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суспільство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спрямовує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їх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діяльність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процвітання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своєї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Батьківщини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</a:t>
            </a:r>
            <a:r>
              <a:rPr lang="ru-RU" sz="1800" b="1" dirty="0" smtClean="0"/>
              <a:t> благо </a:t>
            </a:r>
            <a:r>
              <a:rPr lang="ru-RU" sz="1800" b="1" dirty="0" err="1" smtClean="0"/>
              <a:t>всіх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громадян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Патріотизм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належить</a:t>
            </a:r>
            <a:r>
              <a:rPr lang="ru-RU" sz="1800" b="1" dirty="0" smtClean="0"/>
              <a:t> до </a:t>
            </a:r>
            <a:r>
              <a:rPr lang="ru-RU" sz="1800" b="1" dirty="0" err="1" smtClean="0"/>
              <a:t>вищих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почуттів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однією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найважливіших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соціально-психологічних</a:t>
            </a:r>
            <a:r>
              <a:rPr lang="ru-RU" sz="1800" b="1" dirty="0" smtClean="0"/>
              <a:t> характеристик </a:t>
            </a:r>
            <a:r>
              <a:rPr lang="ru-RU" sz="1800" b="1" dirty="0" err="1" smtClean="0"/>
              <a:t>людини</a:t>
            </a:r>
            <a:r>
              <a:rPr lang="ru-RU" sz="1800" b="1" dirty="0" smtClean="0"/>
              <a:t> як </a:t>
            </a:r>
            <a:r>
              <a:rPr lang="ru-RU" sz="1800" b="1" dirty="0" err="1" smtClean="0"/>
              <a:t>особистості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характеризують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її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громадянина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носія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певних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духовних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якостей</a:t>
            </a:r>
            <a:r>
              <a:rPr lang="ru-RU" sz="1800" b="1" dirty="0" smtClean="0"/>
              <a:t>. </a:t>
            </a:r>
            <a:endParaRPr lang="ru-RU" sz="18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2564904"/>
            <a:ext cx="417646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980" y="2744924"/>
            <a:ext cx="4176464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uk-UA" b="1" dirty="0" smtClean="0"/>
              <a:t>Тематичні виставки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767808"/>
          </a:xfrm>
        </p:spPr>
        <p:txBody>
          <a:bodyPr>
            <a:normAutofit/>
          </a:bodyPr>
          <a:lstStyle/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pPr algn="ctr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Постійні тематичні виставки які популяризують українську історію , боротьбу українського народу за незалежність ,мову та культуру 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Администратор\Desktop\Новая папка (2)\патріотримчпакраепокувс\123456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32448" cy="338437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Новая папка (2)\патріотримчпакраепокувс\разное 2016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74441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Літературна гра </a:t>
            </a:r>
            <a:br>
              <a:rPr lang="uk-UA" sz="3100" dirty="0" smtClean="0"/>
            </a:br>
            <a:r>
              <a:rPr lang="uk-UA" b="1" dirty="0" smtClean="0"/>
              <a:t>“ Країна мовних </a:t>
            </a:r>
            <a:r>
              <a:rPr lang="uk-UA" b="1" dirty="0" err="1" smtClean="0"/>
              <a:t>цікавинок”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Любити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шанувати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і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плекати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рідну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мову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–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святий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обов’язок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кожного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українця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. </a:t>
            </a:r>
            <a:br>
              <a:rPr lang="ru-RU" sz="16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дні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Всеукраїнського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місячника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шкільних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бібліотек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відбулася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онпайн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зустріч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учнями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2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класу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.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які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задоволенням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взяли участь у</a:t>
            </a:r>
            <a:r>
              <a:rPr lang="uk-UA" sz="1600" b="1" dirty="0" smtClean="0">
                <a:solidFill>
                  <a:srgbClr val="002060"/>
                </a:solidFill>
                <a:latin typeface="+mj-lt"/>
              </a:rPr>
              <a:t> літературній грі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Країна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мовних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цікавинок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» 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H:\2-а бібліотека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6912768" cy="3675149"/>
          </a:xfrm>
          <a:prstGeom prst="rect">
            <a:avLst/>
          </a:prstGeom>
          <a:noFill/>
        </p:spPr>
      </p:pic>
      <p:pic>
        <p:nvPicPr>
          <p:cNvPr id="2050" name="Picture 2" descr="Пин на доске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08112" cy="984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err="1" smtClean="0"/>
              <a:t>куточок</a:t>
            </a:r>
            <a:r>
              <a:rPr lang="ru-RU" sz="3100" dirty="0" smtClean="0"/>
              <a:t> </a:t>
            </a:r>
            <a:r>
              <a:rPr lang="ru-RU" sz="3100" dirty="0" err="1" smtClean="0"/>
              <a:t>пам’яті</a:t>
            </a:r>
            <a:r>
              <a:rPr lang="ru-RU" sz="22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600" b="1" dirty="0" smtClean="0"/>
              <a:t>«У </a:t>
            </a:r>
            <a:r>
              <a:rPr lang="ru-RU" sz="5600" b="1" dirty="0" err="1" smtClean="0"/>
              <a:t>полум’ї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боїв</a:t>
            </a:r>
            <a:r>
              <a:rPr lang="ru-RU" sz="5600" b="1" dirty="0" smtClean="0"/>
              <a:t> за </a:t>
            </a:r>
            <a:r>
              <a:rPr lang="ru-RU" sz="5600" b="1" dirty="0" err="1" smtClean="0"/>
              <a:t>Україну</a:t>
            </a:r>
            <a:r>
              <a:rPr lang="ru-RU" sz="5600" b="1" dirty="0" smtClean="0"/>
              <a:t>»</a:t>
            </a:r>
            <a:endParaRPr lang="ru-RU" sz="5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Слава і вічна пам‘ять герою!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ГЕТЬМАН СЕРГІЙ ВОЛОДИМИРОВИЧ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Администратор\Downloads\16674525122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278681" cy="3744416"/>
          </a:xfrm>
          <a:prstGeom prst="rect">
            <a:avLst/>
          </a:prstGeom>
          <a:noFill/>
        </p:spPr>
      </p:pic>
      <p:sp>
        <p:nvSpPr>
          <p:cNvPr id="1028" name="AutoShape 4" descr="Слава Україні!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лава Україні!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Рух «За мову» - Походження гасла &quot;Слава Україні&quot; Вираз &quot;Слава Україні!&quot;  з'явився за часів Української революції 1917-1921 років. Гасло &quot;Слава  Україні! - Козакам слава!&quot; використовував загін Чорних запорожців. Він  існував у 1918-19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Наклейка. Слава Україні, героям слава (13106054У) (4823076115210) – низкие  цены, кредит, оплата частями в интернет-магазине ROZETKA | Купить в  Украине: Киеве, Харькове, Днепре, Одессе, Запорожье, Льво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Администратор\Pictures\7250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124744" cy="1124744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Pictures\b1acb4a8296e7f8796004b954f4948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8611" y="4005064"/>
            <a:ext cx="152232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Натхненне слово про рідний край</a:t>
            </a:r>
            <a:endParaRPr lang="ru-RU" sz="4000" b="1" dirty="0"/>
          </a:p>
        </p:txBody>
      </p:sp>
      <p:pic>
        <p:nvPicPr>
          <p:cNvPr id="1026" name="Picture 2" descr="C:\Users\Администратор\Pictures\trtr-300x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3937620" cy="2160240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E650C3D-E2B5-4F2B-82A7-64135CEC0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1"/>
            <a:ext cx="3528392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836712"/>
            <a:ext cx="28083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«Про нашу </a:t>
            </a:r>
            <a:r>
              <a:rPr lang="ru-RU" sz="1600" b="1" dirty="0" err="1" smtClean="0"/>
              <a:t>Україну</a:t>
            </a:r>
            <a:r>
              <a:rPr lang="ru-RU" sz="1600" b="1" dirty="0" smtClean="0"/>
              <a:t>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Ми 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любим весь наш край,</a:t>
            </a:r>
            <a:br>
              <a:rPr lang="ru-RU" sz="1600" dirty="0" smtClean="0"/>
            </a:br>
            <a:r>
              <a:rPr lang="ru-RU" sz="1600" dirty="0" smtClean="0"/>
              <a:t>І любим 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err="1" smtClean="0"/>
              <a:t>Її</a:t>
            </a:r>
            <a:r>
              <a:rPr lang="ru-RU" sz="1600" dirty="0" smtClean="0"/>
              <a:t> лани, </a:t>
            </a:r>
            <a:r>
              <a:rPr lang="ru-RU" sz="1600" dirty="0" err="1" smtClean="0"/>
              <a:t>зелений</a:t>
            </a:r>
            <a:r>
              <a:rPr lang="ru-RU" sz="1600" dirty="0" smtClean="0"/>
              <a:t> гай,</a:t>
            </a:r>
            <a:br>
              <a:rPr lang="ru-RU" sz="1600" dirty="0" smtClean="0"/>
            </a:br>
            <a:r>
              <a:rPr lang="ru-RU" sz="1600" dirty="0" smtClean="0"/>
              <a:t>В саду — </a:t>
            </a:r>
            <a:r>
              <a:rPr lang="ru-RU" sz="1600" dirty="0" err="1" smtClean="0"/>
              <a:t>рясну</a:t>
            </a:r>
            <a:r>
              <a:rPr lang="ru-RU" sz="1600" dirty="0" smtClean="0"/>
              <a:t> калину.</a:t>
            </a:r>
            <a:br>
              <a:rPr lang="ru-RU" sz="1600" dirty="0" smtClean="0"/>
            </a:br>
            <a:r>
              <a:rPr lang="ru-RU" sz="1600" dirty="0" smtClean="0"/>
              <a:t>Там соловейко </a:t>
            </a:r>
            <a:r>
              <a:rPr lang="ru-RU" sz="1600" dirty="0" err="1" smtClean="0"/>
              <a:t>навесні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Співає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гілками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Та </a:t>
            </a:r>
            <a:r>
              <a:rPr lang="ru-RU" sz="1600" dirty="0" err="1" smtClean="0"/>
              <a:t>й</a:t>
            </a:r>
            <a:r>
              <a:rPr lang="ru-RU" sz="1600" dirty="0" smtClean="0"/>
              <a:t> ми </a:t>
            </a:r>
            <a:r>
              <a:rPr lang="ru-RU" sz="1600" dirty="0" err="1" smtClean="0"/>
              <a:t>співаємо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пісні</a:t>
            </a:r>
            <a:r>
              <a:rPr lang="ru-RU" sz="1600" dirty="0" smtClean="0"/>
              <a:t> —</a:t>
            </a:r>
            <a:br>
              <a:rPr lang="ru-RU" sz="1600" dirty="0" smtClean="0"/>
            </a:br>
            <a:r>
              <a:rPr lang="ru-RU" sz="1600" dirty="0" err="1" smtClean="0"/>
              <a:t>Змагається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 нами!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 err="1" smtClean="0"/>
              <a:t>Марія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Поз</a:t>
            </a:r>
            <a:r>
              <a:rPr lang="ru-RU" dirty="0" err="1" smtClean="0"/>
              <a:t>нанська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17032"/>
            <a:ext cx="367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/>
              <a:t>«</a:t>
            </a:r>
            <a:r>
              <a:rPr lang="ru-RU" sz="1600" b="1" dirty="0" err="1" smtClean="0"/>
              <a:t>Любіть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Україну</a:t>
            </a:r>
            <a:r>
              <a:rPr lang="ru-RU" sz="1600" b="1" dirty="0" smtClean="0"/>
              <a:t>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Любіть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, як </a:t>
            </a:r>
            <a:r>
              <a:rPr lang="ru-RU" sz="1600" dirty="0" err="1" smtClean="0"/>
              <a:t>сонце</a:t>
            </a:r>
            <a:r>
              <a:rPr lang="ru-RU" sz="1600" dirty="0" smtClean="0"/>
              <a:t> </a:t>
            </a:r>
            <a:r>
              <a:rPr lang="ru-RU" sz="1600" dirty="0" err="1" smtClean="0"/>
              <a:t>любіть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err="1" smtClean="0"/>
              <a:t>як</a:t>
            </a:r>
            <a:r>
              <a:rPr lang="ru-RU" sz="1600" dirty="0" smtClean="0"/>
              <a:t> </a:t>
            </a:r>
            <a:r>
              <a:rPr lang="ru-RU" sz="1600" dirty="0" err="1" smtClean="0"/>
              <a:t>вітер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 трави, </a:t>
            </a:r>
            <a:r>
              <a:rPr lang="ru-RU" sz="1600" dirty="0" err="1" smtClean="0"/>
              <a:t>і</a:t>
            </a:r>
            <a:r>
              <a:rPr lang="ru-RU" sz="1600" dirty="0" smtClean="0"/>
              <a:t> води...</a:t>
            </a:r>
            <a:br>
              <a:rPr lang="ru-RU" sz="1600" dirty="0" smtClean="0"/>
            </a:br>
            <a:r>
              <a:rPr lang="ru-RU" sz="1600" dirty="0" smtClean="0"/>
              <a:t>В годину </a:t>
            </a:r>
            <a:r>
              <a:rPr lang="ru-RU" sz="1600" dirty="0" err="1" smtClean="0"/>
              <a:t>щасливу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 в </a:t>
            </a:r>
            <a:r>
              <a:rPr lang="ru-RU" sz="1600" dirty="0" err="1" smtClean="0"/>
              <a:t>радості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мить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err="1" smtClean="0"/>
              <a:t>любіть</a:t>
            </a:r>
            <a:r>
              <a:rPr lang="ru-RU" sz="1600" dirty="0" smtClean="0"/>
              <a:t> у годину </a:t>
            </a:r>
            <a:r>
              <a:rPr lang="ru-RU" sz="1600" dirty="0" err="1" smtClean="0"/>
              <a:t>негоди</a:t>
            </a:r>
            <a:r>
              <a:rPr lang="ru-RU" sz="1600" dirty="0" smtClean="0"/>
              <a:t>.</a:t>
            </a:r>
          </a:p>
          <a:p>
            <a:pPr fontAlgn="base"/>
            <a:r>
              <a:rPr lang="ru-RU" sz="1600" dirty="0" err="1" smtClean="0"/>
              <a:t>Любіть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 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 у </a:t>
            </a:r>
            <a:r>
              <a:rPr lang="ru-RU" sz="1600" dirty="0" err="1" smtClean="0"/>
              <a:t>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 наяву,</a:t>
            </a:r>
            <a:br>
              <a:rPr lang="ru-RU" sz="1600" dirty="0" smtClean="0"/>
            </a:br>
            <a:r>
              <a:rPr lang="ru-RU" sz="1600" dirty="0" err="1" smtClean="0"/>
              <a:t>вишневу</a:t>
            </a:r>
            <a:r>
              <a:rPr lang="ru-RU" sz="1600" dirty="0" smtClean="0"/>
              <a:t> свою </a:t>
            </a:r>
            <a:r>
              <a:rPr lang="ru-RU" sz="1600" dirty="0" err="1" smtClean="0"/>
              <a:t>Україну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красу </a:t>
            </a:r>
            <a:r>
              <a:rPr lang="ru-RU" sz="1600" dirty="0" err="1" smtClean="0"/>
              <a:t>її</a:t>
            </a:r>
            <a:r>
              <a:rPr lang="ru-RU" sz="1600" dirty="0" smtClean="0"/>
              <a:t>, </a:t>
            </a:r>
            <a:r>
              <a:rPr lang="ru-RU" sz="1600" dirty="0" err="1" smtClean="0"/>
              <a:t>вічно</a:t>
            </a:r>
            <a:r>
              <a:rPr lang="ru-RU" sz="1600" dirty="0" smtClean="0"/>
              <a:t> живу </a:t>
            </a:r>
            <a:r>
              <a:rPr lang="ru-RU" sz="1600" dirty="0" err="1" smtClean="0"/>
              <a:t>і</a:t>
            </a:r>
            <a:r>
              <a:rPr lang="ru-RU" sz="1600" dirty="0" smtClean="0"/>
              <a:t> </a:t>
            </a:r>
            <a:r>
              <a:rPr lang="ru-RU" sz="1600" dirty="0" err="1" smtClean="0"/>
              <a:t>нову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 </a:t>
            </a:r>
            <a:r>
              <a:rPr lang="ru-RU" sz="1600" dirty="0" err="1" smtClean="0"/>
              <a:t>солов’їну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 </a:t>
            </a:r>
            <a:r>
              <a:rPr lang="ru-RU" sz="1600" dirty="0" err="1" smtClean="0"/>
              <a:t>Володимир</a:t>
            </a:r>
            <a:r>
              <a:rPr lang="ru-RU" sz="1600" dirty="0" smtClean="0"/>
              <a:t> </a:t>
            </a:r>
            <a:r>
              <a:rPr lang="ru-RU" sz="1600" dirty="0" err="1" smtClean="0"/>
              <a:t>Сосюра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День </a:t>
            </a:r>
            <a:r>
              <a:rPr lang="uk-UA" sz="2800" dirty="0" err="1" smtClean="0"/>
              <a:t>бібліотворчості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 </a:t>
            </a:r>
            <a:r>
              <a:rPr lang="uk-UA" sz="4800" b="1" dirty="0" err="1" smtClean="0">
                <a:solidFill>
                  <a:srgbClr val="002060"/>
                </a:solidFill>
              </a:rPr>
              <a:t>“Подарунок</a:t>
            </a:r>
            <a:r>
              <a:rPr lang="uk-UA" sz="4800" b="1" dirty="0" smtClean="0">
                <a:solidFill>
                  <a:srgbClr val="002060"/>
                </a:solidFill>
              </a:rPr>
              <a:t> для </a:t>
            </a:r>
            <a:r>
              <a:rPr lang="uk-UA" sz="4800" b="1" dirty="0" err="1" smtClean="0">
                <a:solidFill>
                  <a:srgbClr val="002060"/>
                </a:solidFill>
              </a:rPr>
              <a:t>героя”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Учнями початкової школи були виготовлені обереги - янголята для наших захисників.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520280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23224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Администратор\Pictures\311787710_2690348794435009_99595670771215014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852936"/>
            <a:ext cx="3240360" cy="3456384"/>
          </a:xfrm>
          <a:prstGeom prst="rect">
            <a:avLst/>
          </a:prstGeom>
          <a:noFill/>
        </p:spPr>
      </p:pic>
      <p:sp>
        <p:nvSpPr>
          <p:cNvPr id="1026" name="AutoShape 2" descr="Символы украины рисунки - 6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имволы украины рисунки - 6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Година спілкування </a:t>
            </a:r>
            <a:r>
              <a:rPr lang="uk-UA" sz="4000" b="1" dirty="0" smtClean="0"/>
              <a:t>“ Я і </a:t>
            </a:r>
            <a:r>
              <a:rPr lang="uk-UA" sz="4000" b="1" dirty="0" err="1" smtClean="0"/>
              <a:t>Україна”</a:t>
            </a:r>
            <a:endParaRPr lang="ru-RU" sz="4000" b="1" dirty="0"/>
          </a:p>
        </p:txBody>
      </p:sp>
      <p:pic>
        <p:nvPicPr>
          <p:cNvPr id="1026" name="Picture 2" descr="C:\Users\Администратор\Downloads\1667468732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628292" cy="417646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1667468244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736304" cy="41044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1556792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 – </a:t>
            </a:r>
            <a:r>
              <a:rPr lang="ru-RU" dirty="0" err="1" smtClean="0">
                <a:solidFill>
                  <a:srgbClr val="002060"/>
                </a:solidFill>
              </a:rPr>
              <a:t>українець</a:t>
            </a:r>
            <a:r>
              <a:rPr lang="ru-RU" dirty="0" smtClean="0">
                <a:solidFill>
                  <a:srgbClr val="002060"/>
                </a:solidFill>
              </a:rPr>
              <a:t>. Є у мене право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err="1" smtClean="0">
                <a:solidFill>
                  <a:srgbClr val="002060"/>
                </a:solidFill>
              </a:rPr>
              <a:t>рідну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мову</a:t>
            </a:r>
            <a:r>
              <a:rPr lang="ru-RU" dirty="0" smtClean="0">
                <a:solidFill>
                  <a:srgbClr val="002060"/>
                </a:solidFill>
              </a:rPr>
              <a:t> та свою державу,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err="1" smtClean="0">
                <a:solidFill>
                  <a:srgbClr val="002060"/>
                </a:solidFill>
              </a:rPr>
              <a:t>гордий</a:t>
            </a:r>
            <a:r>
              <a:rPr lang="ru-RU" dirty="0" smtClean="0">
                <a:solidFill>
                  <a:srgbClr val="002060"/>
                </a:solidFill>
              </a:rPr>
              <a:t> прапор </a:t>
            </a:r>
            <a:r>
              <a:rPr lang="ru-RU" dirty="0" err="1" smtClean="0">
                <a:solidFill>
                  <a:srgbClr val="002060"/>
                </a:solidFill>
              </a:rPr>
              <a:t>золотисто-синій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err="1" smtClean="0">
                <a:solidFill>
                  <a:srgbClr val="002060"/>
                </a:solidFill>
              </a:rPr>
              <a:t>щастя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жити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такій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 – </a:t>
            </a:r>
            <a:r>
              <a:rPr lang="ru-RU" dirty="0" err="1" smtClean="0">
                <a:solidFill>
                  <a:srgbClr val="002060"/>
                </a:solidFill>
              </a:rPr>
              <a:t>українець</a:t>
            </a:r>
            <a:r>
              <a:rPr lang="ru-RU" dirty="0" smtClean="0">
                <a:solidFill>
                  <a:srgbClr val="002060"/>
                </a:solidFill>
              </a:rPr>
              <a:t>. Право знати маю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 тих, кого героями </a:t>
            </a:r>
            <a:r>
              <a:rPr lang="ru-RU" dirty="0" err="1" smtClean="0">
                <a:solidFill>
                  <a:srgbClr val="002060"/>
                </a:solidFill>
              </a:rPr>
              <a:t>вважаю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людство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рятували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руїни</a:t>
            </a:r>
            <a:r>
              <a:rPr lang="ru-RU" dirty="0" smtClean="0">
                <a:solidFill>
                  <a:srgbClr val="002060"/>
                </a:solidFill>
              </a:rPr>
              <a:t>, –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Синів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дочок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гідних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202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КЗ “ Зідьківський ліцей ім. Г.І. Ковтуна  Всеукраїнський місячник шкільних бібліотек </vt:lpstr>
      <vt:lpstr>Патріотизм – це світоглядна, моральна й почуттєва якість, що поєднує людей в єдине організоване суспільство, спрямовує їх діяльність на процвітання своєї Батьківщини, на благо всіх громадян. Патріотизм належить до вищих почуттів, що є однією з найважливіших соціально-психологічних характеристик людини як особистості, характеризують її як громадянина, носія певних духовних якостей. </vt:lpstr>
      <vt:lpstr>Тематичні виставки</vt:lpstr>
      <vt:lpstr>Літературна гра  “ Країна мовних цікавинок”</vt:lpstr>
      <vt:lpstr>куточок пам’яті:  «У полум’ї боїв за Україну»</vt:lpstr>
      <vt:lpstr>Натхненне слово про рідний край</vt:lpstr>
      <vt:lpstr>День бібліотворчості  “Подарунок для героя”</vt:lpstr>
      <vt:lpstr>Година спілкування “ Я і Україна”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Alexandr</cp:lastModifiedBy>
  <cp:revision>59</cp:revision>
  <dcterms:created xsi:type="dcterms:W3CDTF">2022-11-02T14:50:07Z</dcterms:created>
  <dcterms:modified xsi:type="dcterms:W3CDTF">2022-11-04T11:36:20Z</dcterms:modified>
</cp:coreProperties>
</file>