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1"/>
  </p:notesMasterIdLst>
  <p:sldIdLst>
    <p:sldId id="285" r:id="rId2"/>
    <p:sldId id="274" r:id="rId3"/>
    <p:sldId id="292" r:id="rId4"/>
    <p:sldId id="286" r:id="rId5"/>
    <p:sldId id="288" r:id="rId6"/>
    <p:sldId id="291" r:id="rId7"/>
    <p:sldId id="297" r:id="rId8"/>
    <p:sldId id="299" r:id="rId9"/>
    <p:sldId id="29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68" autoAdjust="0"/>
    <p:restoredTop sz="95118" autoAdjust="0"/>
  </p:normalViewPr>
  <p:slideViewPr>
    <p:cSldViewPr snapToGrid="0">
      <p:cViewPr>
        <p:scale>
          <a:sx n="66" d="100"/>
          <a:sy n="66" d="100"/>
        </p:scale>
        <p:origin x="-39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80DE3-D9B4-4E3C-BE91-05D7983574D8}" type="datetimeFigureOut">
              <a:rPr lang="ru-RU" smtClean="0"/>
              <a:pPr/>
              <a:t>06.11.2022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2E213-819A-400C-BA0D-08BFB4AD56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2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CmxiOn3qFIo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04" y="-140991"/>
            <a:ext cx="11249589" cy="68595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475" y="305437"/>
            <a:ext cx="11840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Комунальний заклад «</a:t>
            </a:r>
            <a:r>
              <a:rPr lang="uk-UA" sz="2800" b="1" i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Бірківський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ліцей» </a:t>
            </a:r>
            <a:r>
              <a:rPr lang="uk-UA" sz="2800" b="1" i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Зміївської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міської ради Чугуївського району Харківської області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753" y="2504684"/>
            <a:ext cx="1081148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Всеукраїнгський</a:t>
            </a:r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місячник</a:t>
            </a:r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шкільних</a:t>
            </a:r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бібліотек</a:t>
            </a:r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«В НАС ЄДИНА МЕТА – УКРАЇНА СВЯТА, </a:t>
            </a:r>
          </a:p>
          <a:p>
            <a:pPr algn="ctr"/>
            <a:r>
              <a:rPr lang="ru-RU" sz="4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 pitchFamily="18" charset="0"/>
              </a:rPr>
              <a:t>НЕЗДОЛАННА НІКИМ І НІКОЛИ»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05557" y="49347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b="1" i="1" dirty="0">
                <a:solidFill>
                  <a:srgbClr val="002060"/>
                </a:solidFill>
              </a:rPr>
              <a:t>Завідуюча бібліотекою</a:t>
            </a:r>
            <a:br>
              <a:rPr lang="uk-UA" b="1" i="1" dirty="0">
                <a:solidFill>
                  <a:srgbClr val="002060"/>
                </a:solidFill>
              </a:rPr>
            </a:br>
            <a:r>
              <a:rPr lang="uk-UA" b="1" i="1" dirty="0" err="1">
                <a:solidFill>
                  <a:srgbClr val="002060"/>
                </a:solidFill>
              </a:rPr>
              <a:t>Кучинська</a:t>
            </a:r>
            <a:r>
              <a:rPr lang="uk-UA" b="1" i="1" dirty="0">
                <a:solidFill>
                  <a:srgbClr val="002060"/>
                </a:solidFill>
              </a:rPr>
              <a:t> О. І.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88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екція-дискусія: “КОЗАЦЬКА АТЛАНТИДА: чому і як зникла Гетьманщина?” |  Громадський Простір">
            <a:hlinkClick r:id="rId2"/>
            <a:extLst>
              <a:ext uri="{FF2B5EF4-FFF2-40B4-BE49-F238E27FC236}">
                <a16:creationId xmlns:a16="http://schemas.microsoft.com/office/drawing/2014/main" xmlns="" id="{6AA4B20D-7563-4C8D-AF86-CDBB61696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28" t="26786" b="339"/>
          <a:stretch/>
        </p:blipFill>
        <p:spPr bwMode="auto">
          <a:xfrm>
            <a:off x="0" y="-22362"/>
            <a:ext cx="12192000" cy="688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D341982-C4B2-4B30-A437-79D4C0279361}"/>
              </a:ext>
            </a:extLst>
          </p:cNvPr>
          <p:cNvSpPr/>
          <p:nvPr/>
        </p:nvSpPr>
        <p:spPr>
          <a:xfrm>
            <a:off x="1284361" y="4123490"/>
            <a:ext cx="962327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Віртуальна</a:t>
            </a:r>
            <a:r>
              <a:rPr lang="ru-RU" sz="3200" b="1" i="1" cap="none" spc="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b="1" i="1" cap="none" spc="0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виставка</a:t>
            </a:r>
            <a:r>
              <a:rPr lang="ru-RU" sz="3200" b="1" i="1" cap="none" spc="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b="1" i="1" cap="none" spc="0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літератури</a:t>
            </a:r>
            <a:r>
              <a:rPr lang="ru-RU" sz="400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4000" i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5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«</a:t>
            </a:r>
            <a:r>
              <a:rPr lang="ru-RU" sz="5400" b="1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Україна</a:t>
            </a:r>
            <a:r>
              <a:rPr lang="ru-RU" sz="5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 – земля </a:t>
            </a:r>
            <a:r>
              <a:rPr lang="ru-RU" sz="5400" b="1" i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козацька</a:t>
            </a:r>
            <a:r>
              <a:rPr lang="ru-RU" sz="5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»</a:t>
            </a:r>
            <a:r>
              <a:rPr lang="ru-RU" sz="5400" b="1" i="1" dirty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5400" b="1" i="1" dirty="0">
                <a:ln w="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5400" b="1" i="1" cap="none" spc="0" dirty="0">
              <a:ln w="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338994-A185-49EB-8164-0DB2B7B96E53}"/>
              </a:ext>
            </a:extLst>
          </p:cNvPr>
          <p:cNvSpPr txBox="1"/>
          <p:nvPr/>
        </p:nvSpPr>
        <p:spPr>
          <a:xfrm>
            <a:off x="715623" y="360998"/>
            <a:ext cx="10760753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Сьогодні кожен українець завзято працює на відродження своєї нації, культури, духовності. </a:t>
            </a:r>
          </a:p>
          <a:p>
            <a:pPr algn="ctr"/>
            <a:r>
              <a:rPr lang="uk-UA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Наснаги додає славна історія козацтва – це невичерпне джерело слави й гідності, честі й мудрості, незламності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uk-UA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яка нам так потрібна в наш час</a:t>
            </a:r>
            <a:r>
              <a:rPr lang="en-US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2400" i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2400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Кожен з нас розуміє, що без минулого - немає майбутнього, тому ми і звертаємося до літератури, яка нам у цьому допомагає.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278C4E-2A04-47C6-AF04-06301ED9FE1D}"/>
              </a:ext>
            </a:extLst>
          </p:cNvPr>
          <p:cNvSpPr txBox="1"/>
          <p:nvPr/>
        </p:nvSpPr>
        <p:spPr>
          <a:xfrm>
            <a:off x="2793144" y="5678038"/>
            <a:ext cx="6728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chemeClr val="bg1"/>
                </a:solidFill>
              </a:rPr>
              <a:t>Переглянути виставку можна за посиланням :</a:t>
            </a:r>
            <a:br>
              <a:rPr lang="uk-UA" sz="2400" b="1" i="1" dirty="0">
                <a:solidFill>
                  <a:schemeClr val="bg1"/>
                </a:solidFill>
              </a:rPr>
            </a:b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0FEEF5-3F40-4A90-A596-0E3EE910E02F}"/>
              </a:ext>
            </a:extLst>
          </p:cNvPr>
          <p:cNvSpPr txBox="1"/>
          <p:nvPr/>
        </p:nvSpPr>
        <p:spPr>
          <a:xfrm>
            <a:off x="2836168" y="6152464"/>
            <a:ext cx="66427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hlinkClick r:id="rId2"/>
              </a:rPr>
              <a:t>https://www.youtube.com/watch?v=CmxiOn3qFIo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67362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377D20-A9BE-438F-9292-EDDE3A40A333}"/>
              </a:ext>
            </a:extLst>
          </p:cNvPr>
          <p:cNvSpPr txBox="1"/>
          <p:nvPr/>
        </p:nvSpPr>
        <p:spPr>
          <a:xfrm>
            <a:off x="2337099" y="1712358"/>
            <a:ext cx="80340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на </a:t>
            </a:r>
            <a:r>
              <a:rPr lang="ru-RU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 </a:t>
            </a:r>
            <a:r>
              <a:rPr lang="ru-RU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земл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uk-UA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 в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ru-RU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йна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Стріляють танки і ревуть гармати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Сповита горем в чорному вбранні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Сльозами </a:t>
            </a:r>
            <a:r>
              <a:rPr lang="uk-UA" sz="2800" b="1" i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вмилась</a:t>
            </a: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не одна вже мати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Найкращі з кращих падають від куль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Грудьми своїми землю покривають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Сумним набатом в селах і містах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ru-RU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Звучать слова: «Герої не вмирають!»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168" y="621327"/>
            <a:ext cx="11548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Година </a:t>
            </a:r>
            <a:r>
              <a:rPr lang="ru-RU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пам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’</a:t>
            </a:r>
            <a:r>
              <a:rPr lang="uk-UA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яті 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“</a:t>
            </a:r>
            <a:r>
              <a:rPr lang="uk-UA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Герої не вмирають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Calibri" panose="020F0502020204030204" pitchFamily="34" charset="0"/>
              </a:rPr>
              <a:t>”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15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24"/>
            <a:ext cx="12192000" cy="6787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588AC4-49DE-4D5D-95AE-BA9767DAEBE7}"/>
              </a:ext>
            </a:extLst>
          </p:cNvPr>
          <p:cNvSpPr txBox="1"/>
          <p:nvPr/>
        </p:nvSpPr>
        <p:spPr>
          <a:xfrm>
            <a:off x="397565" y="4050211"/>
            <a:ext cx="11396870" cy="200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Важливо, щоб молодь, незалежно від її національності та регіону проживання, ідентифікувала себе з Україною, прагнула жити в Україні, розуміла необхідність дотримання конституційних та правових норм, володіла державною мовою</a:t>
            </a:r>
            <a:r>
              <a:rPr lang="uk-UA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uk-UA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Необхідно сприймати </a:t>
            </a:r>
            <a:r>
              <a:rPr lang="uk-UA" sz="2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свою</a:t>
            </a:r>
            <a:r>
              <a:rPr lang="uk-UA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історію, як частину загальної історії України, відчувати власну причетність до майбутньої долі рідного краю, </a:t>
            </a:r>
            <a:r>
              <a:rPr lang="uk-UA" sz="22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uk-UA" sz="22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ом</a:t>
            </a:r>
            <a:r>
              <a:rPr lang="en-US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uk-UA" sz="22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ятати</a:t>
            </a:r>
            <a:r>
              <a:rPr lang="uk-UA" sz="2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своїх героїв.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296" y="860467"/>
            <a:ext cx="11635408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sz="32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Війна, яка почалася 2014 року і триває досі,</a:t>
            </a:r>
          </a:p>
          <a:p>
            <a:pPr algn="ctr">
              <a:spcAft>
                <a:spcPts val="800"/>
              </a:spcAft>
            </a:pPr>
            <a:r>
              <a:rPr lang="uk-UA" sz="32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стала гігантським злочином проти людства.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9027" y="2340264"/>
            <a:ext cx="11635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Багатьох воїнів втратила наша країна, але наш народ не перемогти!!! </a:t>
            </a:r>
          </a:p>
          <a:p>
            <a:pPr lvl="0" algn="ctr"/>
            <a:r>
              <a:rPr lang="uk-U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 в нас єдина мета – </a:t>
            </a: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Україна свята, нездоланна ніким і ніколи!</a:t>
            </a:r>
            <a:endParaRPr lang="en-US" sz="2400" b="1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uk-U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В рамках місячника проведена година вшанування </a:t>
            </a:r>
            <a:r>
              <a:rPr lang="uk-UA" sz="24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пам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uk-U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яті наших загиблих земляків</a:t>
            </a:r>
          </a:p>
        </p:txBody>
      </p:sp>
    </p:spTree>
    <p:extLst>
      <p:ext uri="{BB962C8B-B14F-4D97-AF65-F5344CB8AC3E}">
        <p14:creationId xmlns:p14="http://schemas.microsoft.com/office/powerpoint/2010/main" xmlns="" val="425555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12192000" cy="6773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3681" y="1092653"/>
            <a:ext cx="2586597" cy="3348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263" y="1372434"/>
            <a:ext cx="2461662" cy="3312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45"/>
          <a:stretch/>
        </p:blipFill>
        <p:spPr>
          <a:xfrm>
            <a:off x="8646974" y="1372434"/>
            <a:ext cx="2728992" cy="3137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159763" y="27372"/>
            <a:ext cx="78278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Наші</a:t>
            </a:r>
            <a:r>
              <a:rPr lang="ru-RU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54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герої</a:t>
            </a:r>
            <a:r>
              <a:rPr lang="ru-RU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5400" b="1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AB39F">
                      <a:lumMod val="60000"/>
                      <a:lumOff val="40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односельці</a:t>
            </a:r>
            <a:endParaRPr lang="ru-RU" sz="54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AB39F">
                    <a:lumMod val="60000"/>
                    <a:lumOff val="40000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259" y="4733449"/>
            <a:ext cx="256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0070C0"/>
                </a:solidFill>
              </a:rPr>
              <a:t>Євгеній </a:t>
            </a:r>
            <a:r>
              <a:rPr lang="uk-UA" b="1" i="1" dirty="0" err="1">
                <a:solidFill>
                  <a:srgbClr val="0070C0"/>
                </a:solidFill>
              </a:rPr>
              <a:t>Зерній</a:t>
            </a:r>
            <a:endParaRPr lang="uk-UA" b="1" i="1" dirty="0">
              <a:solidFill>
                <a:srgbClr val="0070C0"/>
              </a:solidFill>
            </a:endParaRP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26.04.1977 – 05.02.2015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Загинув: с. Луганське, Донецької обл.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8564" y="4514225"/>
            <a:ext cx="2756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0070C0"/>
                </a:solidFill>
              </a:rPr>
              <a:t>Юрій Білецький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08.05.1980 – 27.02.2022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Загинув: с. </a:t>
            </a:r>
            <a:r>
              <a:rPr lang="uk-UA" b="1" i="1" dirty="0" err="1">
                <a:solidFill>
                  <a:srgbClr val="0070C0"/>
                </a:solidFill>
              </a:rPr>
              <a:t>Поповка</a:t>
            </a:r>
            <a:r>
              <a:rPr lang="uk-UA" b="1" i="1" dirty="0">
                <a:solidFill>
                  <a:srgbClr val="0070C0"/>
                </a:solidFill>
              </a:rPr>
              <a:t>, </a:t>
            </a:r>
            <a:r>
              <a:rPr lang="uk-UA" b="1" i="1" dirty="0" err="1">
                <a:solidFill>
                  <a:srgbClr val="0070C0"/>
                </a:solidFill>
              </a:rPr>
              <a:t>Красноградського</a:t>
            </a:r>
            <a:r>
              <a:rPr lang="uk-UA" b="1" i="1" dirty="0">
                <a:solidFill>
                  <a:srgbClr val="0070C0"/>
                </a:solidFill>
              </a:rPr>
              <a:t> р-ну.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Харківської обл.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6974" y="4684707"/>
            <a:ext cx="2681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0070C0"/>
                </a:solidFill>
              </a:rPr>
              <a:t>Олександр </a:t>
            </a:r>
            <a:r>
              <a:rPr lang="uk-UA" b="1" i="1" dirty="0" err="1">
                <a:solidFill>
                  <a:srgbClr val="0070C0"/>
                </a:solidFill>
              </a:rPr>
              <a:t>Плошенко</a:t>
            </a:r>
            <a:endParaRPr lang="uk-UA" b="1" i="1" dirty="0">
              <a:solidFill>
                <a:srgbClr val="0070C0"/>
              </a:solidFill>
            </a:endParaRP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25.03.1976 – 09.09.2022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Загинув: м. </a:t>
            </a:r>
            <a:r>
              <a:rPr lang="uk-UA" b="1" i="1" dirty="0" err="1">
                <a:solidFill>
                  <a:srgbClr val="0070C0"/>
                </a:solidFill>
              </a:rPr>
              <a:t>Купянськ</a:t>
            </a:r>
            <a:endParaRPr lang="uk-UA" b="1" i="1" dirty="0">
              <a:solidFill>
                <a:srgbClr val="0070C0"/>
              </a:solidFill>
            </a:endParaRP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Харківської обл.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01775" y="6064231"/>
            <a:ext cx="499040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Віримо, </a:t>
            </a:r>
            <a:r>
              <a:rPr lang="uk-UA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памятаємо</a:t>
            </a: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не </a:t>
            </a:r>
            <a:r>
              <a:rPr lang="uk-UA" sz="24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забудемо</a:t>
            </a:r>
            <a:r>
              <a:rPr lang="uk-UA" sz="24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159142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16" b="6214"/>
          <a:stretch/>
        </p:blipFill>
        <p:spPr>
          <a:xfrm>
            <a:off x="1" y="0"/>
            <a:ext cx="12192000" cy="6765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948009" y="743761"/>
            <a:ext cx="10299615" cy="53245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Пам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’</a:t>
            </a:r>
            <a:r>
              <a:rPr lang="uk-UA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ять про героїв безсмертна!</a:t>
            </a:r>
          </a:p>
          <a:p>
            <a:pPr algn="ctr"/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uk-U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Герої не вмирають!</a:t>
            </a:r>
          </a:p>
          <a:p>
            <a:pPr algn="ctr"/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uk-U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Україна переможе!</a:t>
            </a:r>
            <a:endParaRPr lang="uk-U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00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79F5EC-0410-4536-B191-414986E3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Український вінок – наш оберіг">
            <a:extLst>
              <a:ext uri="{FF2B5EF4-FFF2-40B4-BE49-F238E27FC236}">
                <a16:creationId xmlns:a16="http://schemas.microsoft.com/office/drawing/2014/main" xmlns="" id="{C61CFC83-9427-4777-BD75-BA83D17F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23" y="143217"/>
            <a:ext cx="2626939" cy="2003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F49908-62E6-434F-A707-D21DBBBB110F}"/>
              </a:ext>
            </a:extLst>
          </p:cNvPr>
          <p:cNvSpPr txBox="1"/>
          <p:nvPr/>
        </p:nvSpPr>
        <p:spPr>
          <a:xfrm>
            <a:off x="4117228" y="1582107"/>
            <a:ext cx="6716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(онлайн урок з </a:t>
            </a:r>
            <a:r>
              <a:rPr lang="ru-RU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CD864C-6B74-4730-A1CC-A76AAAE61F0B}"/>
              </a:ext>
            </a:extLst>
          </p:cNvPr>
          <p:cNvSpPr txBox="1"/>
          <p:nvPr/>
        </p:nvSpPr>
        <p:spPr>
          <a:xfrm>
            <a:off x="3121852" y="1120442"/>
            <a:ext cx="594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Український віночок – оберіг людської душі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F2BBBB-1192-44CE-8C95-F59A867D9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771" y="2146641"/>
            <a:ext cx="7148225" cy="4018914"/>
          </a:xfrm>
          <a:prstGeom prst="rect">
            <a:avLst/>
          </a:prstGeom>
        </p:spPr>
      </p:pic>
      <p:pic>
        <p:nvPicPr>
          <p:cNvPr id="3" name="Picture 2" descr="Мак - векторные изображения, Мак картинки | Depositphotos">
            <a:extLst>
              <a:ext uri="{FF2B5EF4-FFF2-40B4-BE49-F238E27FC236}">
                <a16:creationId xmlns:a16="http://schemas.microsoft.com/office/drawing/2014/main" xmlns="" id="{2221FF2C-AFC4-4E7C-A919-26D8F1C8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0111" y="4336113"/>
            <a:ext cx="2521887" cy="2521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547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C36B18-A068-44CD-8BAF-94B97767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D7C82B-5301-42DC-97C8-21805BC41C28}"/>
              </a:ext>
            </a:extLst>
          </p:cNvPr>
          <p:cNvSpPr txBox="1"/>
          <p:nvPr/>
        </p:nvSpPr>
        <p:spPr>
          <a:xfrm>
            <a:off x="798516" y="274643"/>
            <a:ext cx="10840279" cy="180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Кожен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 нас,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навіть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невеличкою справою,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прагне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наблизити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перемогу.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10 по 18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жовтня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року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проводилася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обласна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акція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Дякуємо</a:t>
            </a:r>
            <a:r>
              <a:rPr lang="ru-RU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захисникам</a:t>
            </a:r>
            <a:r>
              <a:rPr lang="ru-RU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!»,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присвячена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Дню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захисників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захисниць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До а</a:t>
            </a:r>
            <a:r>
              <a:rPr lang="ru-RU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кції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до</a:t>
            </a:r>
            <a:r>
              <a:rPr lang="uk-U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лучилися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</a:t>
            </a:r>
            <a:r>
              <a:rPr lang="uk-U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учні нашого ліцею</a:t>
            </a:r>
            <a:r>
              <a:rPr lang="ru-R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uk-UA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 намалювали малюнки </a:t>
            </a:r>
            <a:r>
              <a:rPr lang="ru-RU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наших </a:t>
            </a:r>
            <a:r>
              <a:rPr lang="uk-UA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воїнів</a:t>
            </a:r>
            <a:r>
              <a:rPr lang="ru-RU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ЗСУ,  </a:t>
            </a:r>
            <a:r>
              <a:rPr lang="ru-RU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виготовили</a:t>
            </a:r>
            <a:r>
              <a:rPr lang="ru-RU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обереги</a:t>
            </a: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 з найкращими побажаннями відправили на фронт</a:t>
            </a:r>
            <a:r>
              <a:rPr lang="en-US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ru-RU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FBFE7B-5358-4213-8AFE-E892FC6EB10C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516" y="4743866"/>
            <a:ext cx="2619375" cy="1743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У Полтаві діти малюють перемогу для українських воїнів (ФОТО) | Новини">
            <a:extLst>
              <a:ext uri="{FF2B5EF4-FFF2-40B4-BE49-F238E27FC236}">
                <a16:creationId xmlns:a16="http://schemas.microsoft.com/office/drawing/2014/main" xmlns="" id="{AB8E216F-2F55-40E0-B3A9-25EBEC6ADB41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" t="13419" r="8134" b="791"/>
          <a:stretch/>
        </p:blipFill>
        <p:spPr bwMode="auto">
          <a:xfrm>
            <a:off x="8733202" y="4743866"/>
            <a:ext cx="2366545" cy="1545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Малюнки дітей на підтримку Збройних Сил України! | Управління освіти  Конотопської міської ради Сумської області">
            <a:extLst>
              <a:ext uri="{FF2B5EF4-FFF2-40B4-BE49-F238E27FC236}">
                <a16:creationId xmlns:a16="http://schemas.microsoft.com/office/drawing/2014/main" xmlns="" id="{99A1476F-DD04-45D4-B315-35CDEF9E3AC6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4" t="5941" r="2364" b="-3611"/>
          <a:stretch/>
        </p:blipFill>
        <p:spPr bwMode="auto">
          <a:xfrm>
            <a:off x="8299268" y="2410755"/>
            <a:ext cx="2039800" cy="1967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5E3095-7545-4782-BE0D-48E182F720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204" t="18317" r="8968" b="12076"/>
          <a:stretch/>
        </p:blipFill>
        <p:spPr>
          <a:xfrm rot="16200000">
            <a:off x="1633578" y="1568307"/>
            <a:ext cx="2235785" cy="3223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C31295-1600-4010-928B-87DB97DF1F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7379"/>
          <a:stretch/>
        </p:blipFill>
        <p:spPr>
          <a:xfrm>
            <a:off x="5021574" y="2410755"/>
            <a:ext cx="2619375" cy="3765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7903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79F5EC-0410-4536-B191-414986E3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A167BB-030E-4BF5-89DD-DAD7CE9AE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0" b="10671"/>
          <a:stretch/>
        </p:blipFill>
        <p:spPr>
          <a:xfrm rot="21318632">
            <a:off x="528665" y="766481"/>
            <a:ext cx="2035678" cy="286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56BA50-D2BF-498F-9941-F808A4797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7" b="14575"/>
          <a:stretch/>
        </p:blipFill>
        <p:spPr>
          <a:xfrm rot="207142">
            <a:off x="2841885" y="2151528"/>
            <a:ext cx="1822077" cy="301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F6B3B7-3D1A-4B70-9BF1-43AC9F79B9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393" b="11723"/>
          <a:stretch/>
        </p:blipFill>
        <p:spPr>
          <a:xfrm>
            <a:off x="5054535" y="551328"/>
            <a:ext cx="1784959" cy="301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B5A9A61-5371-4663-9E00-DC092B566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12" b="15575"/>
          <a:stretch/>
        </p:blipFill>
        <p:spPr>
          <a:xfrm rot="21317059">
            <a:off x="7097956" y="2622467"/>
            <a:ext cx="1928813" cy="257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9F2D3AF-CCED-405D-B050-11E237EE72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43"/>
          <a:stretch/>
        </p:blipFill>
        <p:spPr>
          <a:xfrm rot="293502">
            <a:off x="9247975" y="905903"/>
            <a:ext cx="2329703" cy="288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6BD057-8545-4F54-B475-DC7B74B534CA}"/>
              </a:ext>
            </a:extLst>
          </p:cNvPr>
          <p:cNvSpPr txBox="1"/>
          <p:nvPr/>
        </p:nvSpPr>
        <p:spPr>
          <a:xfrm>
            <a:off x="1660296" y="5538987"/>
            <a:ext cx="8719930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Вклоняємося та дякуємо нашим захисникам!!!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ЧЕКАЄМО З ПЕРЕМОГОЮ!!!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124587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859</TotalTime>
  <Words>406</Words>
  <Application>Microsoft Office PowerPoint</Application>
  <PresentationFormat>Произвольный</PresentationFormat>
  <Paragraphs>46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Рамка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Alexandr</cp:lastModifiedBy>
  <cp:revision>116</cp:revision>
  <dcterms:created xsi:type="dcterms:W3CDTF">2022-10-28T13:32:45Z</dcterms:created>
  <dcterms:modified xsi:type="dcterms:W3CDTF">2022-11-06T19:30:49Z</dcterms:modified>
</cp:coreProperties>
</file>