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42" d="100"/>
          <a:sy n="42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65618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uk-UA" sz="2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Звіт 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бібліотекаря КЗ «</a:t>
            </a:r>
            <a:r>
              <a:rPr lang="uk-UA" sz="22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Зміївська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гімназія №1 «Сузір’я»  </a:t>
            </a:r>
            <a:r>
              <a:rPr lang="uk-UA" sz="22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Зміївської</a:t>
            </a:r>
            <a:r>
              <a:rPr lang="uk-UA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міської ради Чугуївського району Харківської області щодо проведення заходів  Всеукраїнського місячника шкільних бібліотек у 2021 році.</a:t>
            </a:r>
            <a: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301208"/>
            <a:ext cx="5256584" cy="337592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 бібліотекар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Куцеконь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612067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92696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21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888432" cy="2808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a typeface="Calibri"/>
                <a:cs typeface="Times New Roman"/>
              </a:rPr>
              <a:t>Захід «Вернісаж  «Рушникове диво». Народні промисли рідного краю.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68" y="2420888"/>
            <a:ext cx="4644008" cy="33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608512" cy="39498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ea typeface="Calibri"/>
                <a:cs typeface="Times New Roman" pitchFamily="18" charset="0"/>
              </a:rPr>
              <a:t>Краєзнавча вікторина « Мій родовід і мій край»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27929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1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456384" cy="4608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Краєзнавча екологічна година «Шумлять дерева рідного краю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2428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960440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Бібліотечний урок « Відкрий для себе рідний край. Видатні люди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Зміївщини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716016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7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67941"/>
            <a:ext cx="2785095" cy="43533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Екскурсія « Пам'ять «Рідної землі»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29523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82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55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Candara</vt:lpstr>
      <vt:lpstr>Symbol</vt:lpstr>
      <vt:lpstr>Times New Roman</vt:lpstr>
      <vt:lpstr>Волна</vt:lpstr>
      <vt:lpstr>        Звіт бібліотекаря КЗ «Зміївська гімназія №1 «Сузір’я»  Зміївської міської ради Чугуївського району Харківської області щодо проведення заходів  Всеукраїнського місячника шкільних бібліотек у 2021 році. </vt:lpstr>
      <vt:lpstr>Презентация PowerPoint</vt:lpstr>
      <vt:lpstr>Захід «Вернісаж  «Рушникове диво». Народні промисли рідного краю. </vt:lpstr>
      <vt:lpstr>Краєзнавча вікторина « Мій родовід і мій край» </vt:lpstr>
      <vt:lpstr>Краєзнавча екологічна година «Шумлять дерева рідного краю»</vt:lpstr>
      <vt:lpstr>Бібліотечний урок « Відкрий для себе рідний край. Видатні люди Зміївщини»</vt:lpstr>
      <vt:lpstr>Екскурсія « Пам'ять «Рідної землі»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бібліотекаря КЗ «Зміївська гімназія №1 «Сузір’я»  Зміївської міської ради Чугуївського району Харківської області щодо проведення заходів  Всеукраїнського місячника шкільних бібліотек у 2021 році.</dc:title>
  <dc:creator>User</dc:creator>
  <cp:lastModifiedBy>qwedfwe213123@outlook.com</cp:lastModifiedBy>
  <cp:revision>5</cp:revision>
  <dcterms:modified xsi:type="dcterms:W3CDTF">2021-10-29T07:59:42Z</dcterms:modified>
</cp:coreProperties>
</file>