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5" r:id="rId2"/>
    <p:sldId id="266" r:id="rId3"/>
    <p:sldId id="299" r:id="rId4"/>
    <p:sldId id="259" r:id="rId5"/>
    <p:sldId id="293" r:id="rId6"/>
    <p:sldId id="282" r:id="rId7"/>
    <p:sldId id="267" r:id="rId8"/>
    <p:sldId id="268" r:id="rId9"/>
    <p:sldId id="295" r:id="rId10"/>
    <p:sldId id="294" r:id="rId11"/>
    <p:sldId id="289" r:id="rId12"/>
    <p:sldId id="269" r:id="rId13"/>
    <p:sldId id="271" r:id="rId14"/>
    <p:sldId id="272" r:id="rId15"/>
    <p:sldId id="306" r:id="rId16"/>
    <p:sldId id="275" r:id="rId17"/>
    <p:sldId id="273" r:id="rId18"/>
    <p:sldId id="296" r:id="rId19"/>
    <p:sldId id="303" r:id="rId20"/>
    <p:sldId id="30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4" autoAdjust="0"/>
  </p:normalViewPr>
  <p:slideViewPr>
    <p:cSldViewPr>
      <p:cViewPr varScale="1">
        <p:scale>
          <a:sx n="42" d="100"/>
          <a:sy n="42" d="100"/>
        </p:scale>
        <p:origin x="13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38060-444E-495F-B0FA-A3A95551AAC8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1807C-63FA-49FB-8B15-5C13840A67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1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1807C-63FA-49FB-8B15-5C13840A67E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00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1807C-63FA-49FB-8B15-5C13840A67E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13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0070C0">
                <a:alpha val="0"/>
              </a:srgbClr>
            </a:gs>
            <a:gs pos="0">
              <a:srgbClr val="FFFF00"/>
            </a:gs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2C264-6949-42F2-B4B7-600B62744F66}" type="datetimeFigureOut">
              <a:rPr lang="ru-RU" smtClean="0"/>
              <a:pPr/>
              <a:t>29.10.2021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9D719-FDE6-490C-9C85-4003C2E2F9F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озроб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83"/>
            <a:ext cx="9144000" cy="6865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7422" y="2767280"/>
            <a:ext cx="4643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«Краєзнавство в шкільній бібліотеці: нові традиції та цінності</a:t>
            </a:r>
            <a:r>
              <a:rPr lang="uk-UA" sz="2000" b="1" i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»</a:t>
            </a:r>
            <a:r>
              <a:rPr lang="uk-UA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/>
            <a:r>
              <a:rPr lang="uk-UA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Виконала бібліотекар                                           КЗ «Першотравнева ЗОШ І-ІІІ ст.» Караван О. Е.</a:t>
            </a:r>
            <a:endParaRPr lang="ru-RU" sz="2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«Вивчення історії створення </a:t>
            </a:r>
            <a:r>
              <a:rPr lang="uk-UA" dirty="0" err="1" smtClean="0"/>
              <a:t>ляльок-</a:t>
            </a:r>
            <a:r>
              <a:rPr lang="uk-UA" dirty="0" smtClean="0"/>
              <a:t> </a:t>
            </a:r>
            <a:r>
              <a:rPr lang="uk-UA" dirty="0" err="1" smtClean="0"/>
              <a:t>мотанок</a:t>
            </a:r>
            <a:r>
              <a:rPr lang="uk-UA" dirty="0" smtClean="0"/>
              <a:t> в Україні»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17816" y="1377947"/>
            <a:ext cx="4041775" cy="78391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Новая папка (2)\IMG_20201013_094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87" y="1653967"/>
            <a:ext cx="5205752" cy="3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Новая папка (2)\IMG_20211012_1039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9"/>
          <a:stretch/>
        </p:blipFill>
        <p:spPr bwMode="auto">
          <a:xfrm>
            <a:off x="24788" y="1666980"/>
            <a:ext cx="4568477" cy="38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</a:rPr>
              <a:t>	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627784" y="32412"/>
            <a:ext cx="5486400" cy="56673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Вечорниці на Андрія</a:t>
            </a:r>
            <a:endParaRPr lang="uk-UA" dirty="0"/>
          </a:p>
        </p:txBody>
      </p:sp>
      <p:pic>
        <p:nvPicPr>
          <p:cNvPr id="7172" name="Picture 4" descr="C:\Users\USER\Desktop\Новая папка (2)\IMG_20211026_114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r="7820"/>
          <a:stretch/>
        </p:blipFill>
        <p:spPr bwMode="auto">
          <a:xfrm>
            <a:off x="467544" y="-522782"/>
            <a:ext cx="9001000" cy="79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Виставка «Історичний </a:t>
            </a:r>
            <a:r>
              <a:rPr lang="uk-UA" dirty="0"/>
              <a:t>портрет рідного краю</a:t>
            </a:r>
            <a:r>
              <a:rPr lang="uk-UA" dirty="0" smtClean="0"/>
              <a:t>» </a:t>
            </a:r>
            <a:endParaRPr lang="uk-UA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.</a:t>
            </a:r>
          </a:p>
          <a:p>
            <a:pPr>
              <a:buNone/>
            </a:pPr>
            <a:r>
              <a:rPr lang="uk-UA" dirty="0" smtClean="0">
                <a:solidFill>
                  <a:srgbClr val="002060"/>
                </a:solidFill>
              </a:rPr>
              <a:t>	</a:t>
            </a:r>
            <a:endParaRPr lang="uk-UA" sz="24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Новая папка (2)\IMG_20211026_1141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/>
          <a:stretch/>
        </p:blipFill>
        <p:spPr bwMode="auto">
          <a:xfrm>
            <a:off x="1298186" y="1844824"/>
            <a:ext cx="6758536" cy="42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813" y="-198933"/>
            <a:ext cx="9146109" cy="68564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5357813"/>
            <a:ext cx="5486400" cy="566737"/>
          </a:xfrm>
        </p:spPr>
        <p:txBody>
          <a:bodyPr>
            <a:normAutofit fontScale="90000"/>
          </a:bodyPr>
          <a:lstStyle/>
          <a:p>
            <a:pPr algn="ctr"/>
            <a:endParaRPr lang="uk-UA" dirty="0"/>
          </a:p>
        </p:txBody>
      </p:sp>
      <p:pic>
        <p:nvPicPr>
          <p:cNvPr id="9218" name="Picture 2" descr="E:\Новая папка (2)\IMG_20211012_10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8592" y="6861522"/>
            <a:ext cx="21170352" cy="158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IMG_20211026_114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28"/>
            <a:ext cx="6182726" cy="58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548679"/>
            <a:ext cx="3923928" cy="1816843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Екскурсія до музею: Рушникове диво</a:t>
            </a:r>
            <a:endParaRPr lang="uk-UA" b="1" dirty="0"/>
          </a:p>
        </p:txBody>
      </p:sp>
      <p:pic>
        <p:nvPicPr>
          <p:cNvPr id="13314" name="Picture 2" descr="E:\Новая папка (2)\IMG-cde4b44a26767fc1e3c43c5b728890b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7"/>
          <a:stretch/>
        </p:blipFill>
        <p:spPr bwMode="auto">
          <a:xfrm>
            <a:off x="-109540" y="2729508"/>
            <a:ext cx="468048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IMG-127c4341d7feadbdbaaeb6a844457af4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/>
          <a:stretch/>
        </p:blipFill>
        <p:spPr bwMode="auto">
          <a:xfrm>
            <a:off x="4210206" y="71015"/>
            <a:ext cx="5100050" cy="45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rgbClr val="002060"/>
                </a:solidFill>
              </a:rPr>
              <a:t>	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0" y="6072188"/>
            <a:ext cx="5486400" cy="56673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Свято веснянок та гаївок</a:t>
            </a:r>
            <a:endParaRPr lang="uk-UA" dirty="0"/>
          </a:p>
        </p:txBody>
      </p:sp>
      <p:pic>
        <p:nvPicPr>
          <p:cNvPr id="15362" name="Picture 2" descr="E:\Новая папка (2)\IMG-6d02942505cfd3b3a2e82cb150e3ab3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69" y="153373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9087" y="-99392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-289087" y="188640"/>
            <a:ext cx="4717071" cy="1584176"/>
          </a:xfrm>
        </p:spPr>
        <p:txBody>
          <a:bodyPr>
            <a:normAutofit fontScale="90000"/>
          </a:bodyPr>
          <a:lstStyle/>
          <a:p>
            <a:r>
              <a:rPr lang="uk-UA" dirty="0"/>
              <a:t>«Ми знаємо все про край, де ми </a:t>
            </a:r>
            <a:r>
              <a:rPr lang="uk-UA"/>
              <a:t>живемо</a:t>
            </a:r>
            <a:r>
              <a:rPr lang="uk-UA" smtClean="0"/>
              <a:t>!»</a:t>
            </a:r>
            <a:endParaRPr lang="uk-UA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8194" name="Picture 2" descr="E:\Новая папка (2)\IMG_20201013_0945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27422" r="-416" b="5272"/>
          <a:stretch/>
        </p:blipFill>
        <p:spPr bwMode="auto">
          <a:xfrm>
            <a:off x="0" y="2194940"/>
            <a:ext cx="5723459" cy="40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Новая папка (2)\IMG_20201013_094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920546" cy="36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«Ти в серці, вічна і єдина, моя маленька Батьківщино</a:t>
            </a:r>
            <a:r>
              <a:rPr lang="uk-UA" dirty="0" smtClean="0"/>
              <a:t>!»</a:t>
            </a:r>
            <a:endParaRPr lang="uk-UA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uk-UA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14338" name="Picture 2" descr="E:\Новая папка (2)\IMG-62b46c7292cdcf03096eb9cc92a0694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/>
          <a:stretch/>
        </p:blipFill>
        <p:spPr bwMode="auto">
          <a:xfrm>
            <a:off x="0" y="1412776"/>
            <a:ext cx="8748464" cy="45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Цікаві історичні експонати нашого шкільного музею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esktop\IMG_20211012_104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b="11024"/>
          <a:stretch/>
        </p:blipFill>
        <p:spPr bwMode="auto">
          <a:xfrm>
            <a:off x="214282" y="1571612"/>
            <a:ext cx="4069080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IMG_20211012_104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77" y="2007817"/>
            <a:ext cx="5766560" cy="43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701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27001"/>
          <a:stretch/>
        </p:blipFill>
        <p:spPr bwMode="auto">
          <a:xfrm>
            <a:off x="0" y="976994"/>
            <a:ext cx="4725798" cy="390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C:\Users\USER\Desktop\карта украіни_Монтажная область 1-min-min-min-2000x2000-product_popup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7392" y="7548488"/>
            <a:ext cx="8449792" cy="84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E:\Новая папка (2)\IMG_20211012_103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557338" y="1571625"/>
            <a:ext cx="7586662" cy="4297363"/>
          </a:xfrm>
        </p:spPr>
        <p:txBody>
          <a:bodyPr>
            <a:normAutofit/>
          </a:bodyPr>
          <a:lstStyle/>
          <a:p>
            <a:pPr algn="r"/>
            <a:endParaRPr lang="uk-UA" sz="3200" i="1" dirty="0"/>
          </a:p>
        </p:txBody>
      </p:sp>
      <p:pic>
        <p:nvPicPr>
          <p:cNvPr id="17410" name="Picture 2" descr="C:\Users\USER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10090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«</a:t>
            </a:r>
            <a:r>
              <a:rPr lang="uk-UA" dirty="0"/>
              <a:t>Наша історія літературними стежками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098" name="Picture 2" descr="C:\Users\USER\Desktop\карта украіни_Монтажная область 1-min-min-min-2000x2000-product_popup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b="17471"/>
          <a:stretch/>
        </p:blipFill>
        <p:spPr bwMode="auto">
          <a:xfrm>
            <a:off x="2555776" y="1988840"/>
            <a:ext cx="563569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5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283152" cy="779686"/>
          </a:xfrm>
        </p:spPr>
        <p:txBody>
          <a:bodyPr/>
          <a:lstStyle/>
          <a:p>
            <a:r>
              <a:rPr lang="uk-UA" dirty="0" smtClean="0"/>
              <a:t>                    Бібліотечне краєзнавство і його завдання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USER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74" y="1124744"/>
            <a:ext cx="6030034" cy="45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2)\IMG_20211012_104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22794" r="35098" b="18088"/>
          <a:stretch/>
        </p:blipFill>
        <p:spPr bwMode="auto">
          <a:xfrm>
            <a:off x="445770" y="1268760"/>
            <a:ext cx="3040380" cy="45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9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146109" cy="6856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3419872" cy="191968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Малюнки золотої осені нашого села 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357313"/>
            <a:ext cx="8229600" cy="438943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Новая папка (2)\IMG-a5e8640758c645e75addfb0ee24edd5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22965"/>
          <a:stretch/>
        </p:blipFill>
        <p:spPr bwMode="auto">
          <a:xfrm>
            <a:off x="-32817" y="2855964"/>
            <a:ext cx="5832648" cy="40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 (2)\IMG-b221292821e689b155fc8cdf59d12dc1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4839" r="4701" b="7507"/>
          <a:stretch/>
        </p:blipFill>
        <p:spPr bwMode="auto">
          <a:xfrm>
            <a:off x="3270310" y="84348"/>
            <a:ext cx="6088567" cy="36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Барвиста природа нашого рідного краю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Новая папка (2)\IMG-57b696bcc732dfc9e3075fa5b3ee97fa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r="21687" b="13173"/>
          <a:stretch/>
        </p:blipFill>
        <p:spPr bwMode="auto">
          <a:xfrm>
            <a:off x="-756593" y="1484784"/>
            <a:ext cx="692617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Без назван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633689" cy="529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8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/>
              <a:t>«Відкрий для себе рідний край</a:t>
            </a:r>
            <a:r>
              <a:rPr lang="uk-UA" dirty="0" smtClean="0"/>
              <a:t>»</a:t>
            </a:r>
            <a:endParaRPr lang="uk-UA" b="1" dirty="0"/>
          </a:p>
        </p:txBody>
      </p:sp>
      <p:sp>
        <p:nvSpPr>
          <p:cNvPr id="8" name="Содержимое 7"/>
          <p:cNvSpPr txBox="1">
            <a:spLocks noGrp="1"/>
          </p:cNvSpPr>
          <p:nvPr>
            <p:ph idx="4294967295"/>
          </p:nvPr>
        </p:nvSpPr>
        <p:spPr>
          <a:xfrm>
            <a:off x="0" y="1214438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Новая папка (2)\IMG-5751312a255f29573da896313115e20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" y="1439478"/>
            <a:ext cx="4065349" cy="54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 (2)\IMG-0a24bd0a4b9badbd807e20720ed7391c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4" b="11938"/>
          <a:stretch/>
        </p:blipFill>
        <p:spPr bwMode="auto">
          <a:xfrm>
            <a:off x="4063240" y="1700808"/>
            <a:ext cx="5143500" cy="48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12" y="145527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3787571" cy="1440160"/>
          </a:xfrm>
        </p:spPr>
        <p:txBody>
          <a:bodyPr>
            <a:normAutofit/>
          </a:bodyPr>
          <a:lstStyle/>
          <a:p>
            <a:r>
              <a:rPr lang="uk-UA" i="1" dirty="0"/>
              <a:t>:</a:t>
            </a:r>
            <a:r>
              <a:rPr lang="uk-UA" dirty="0"/>
              <a:t> «Земля квітучої </a:t>
            </a:r>
            <a:r>
              <a:rPr lang="uk-UA" dirty="0" smtClean="0"/>
              <a:t>краси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7330008" cy="4525963"/>
          </a:xfrm>
        </p:spPr>
        <p:txBody>
          <a:bodyPr/>
          <a:lstStyle/>
          <a:p>
            <a:pPr>
              <a:buNone/>
            </a:pP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Новая папка (2)\IMG-04d217689dd77310145eea4a4a6f25a1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/>
          <a:stretch/>
        </p:blipFill>
        <p:spPr bwMode="auto">
          <a:xfrm>
            <a:off x="0" y="2780928"/>
            <a:ext cx="649400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2)\IMG-1a4825b0c8c3fdee63df3ca46e23891f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8" b="14805"/>
          <a:stretch/>
        </p:blipFill>
        <p:spPr bwMode="auto">
          <a:xfrm>
            <a:off x="4353042" y="170308"/>
            <a:ext cx="5448605" cy="32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9" y="1580"/>
            <a:ext cx="9146109" cy="685642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dirty="0" smtClean="0"/>
              <a:t>Особливості ліричних пісень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914400" y="1571625"/>
            <a:ext cx="8229600" cy="4525963"/>
          </a:xfrm>
        </p:spPr>
        <p:txBody>
          <a:bodyPr/>
          <a:lstStyle/>
          <a:p>
            <a:pPr>
              <a:buNone/>
            </a:pP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Новая папка (2)\IMG-2f148dd9affd702a028453b12ca76bde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3" t="22491" r="-12632" b="4050"/>
          <a:stretch/>
        </p:blipFill>
        <p:spPr bwMode="auto">
          <a:xfrm>
            <a:off x="4570945" y="274942"/>
            <a:ext cx="5582221" cy="65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Новая папка (2)\IMG-4bf82200cdfcca00db69f15e71454a9e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7" r="30856"/>
          <a:stretch/>
        </p:blipFill>
        <p:spPr bwMode="auto">
          <a:xfrm>
            <a:off x="1" y="1780264"/>
            <a:ext cx="5148063" cy="50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Новая папка (2)\IMG-ecc196cddc1fbb32e84156e8fe9695c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2"/>
          <a:stretch/>
        </p:blipFill>
        <p:spPr bwMode="auto">
          <a:xfrm>
            <a:off x="3851920" y="548680"/>
            <a:ext cx="9144000" cy="51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Новая папка (2)\IMG-ecc196cddc1fbb32e84156e8fe9695c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2"/>
          <a:stretch/>
        </p:blipFill>
        <p:spPr bwMode="auto">
          <a:xfrm>
            <a:off x="251520" y="0"/>
            <a:ext cx="9144000" cy="51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53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2">
      <a:dk1>
        <a:srgbClr val="2C67B1"/>
      </a:dk1>
      <a:lt1>
        <a:srgbClr val="FFFF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124</Words>
  <Application>Microsoft Office PowerPoint</Application>
  <PresentationFormat>Экран (4:3)</PresentationFormat>
  <Paragraphs>24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                    Бібліотечне краєзнавство і його завдання</vt:lpstr>
      <vt:lpstr>Малюнки золотої осені нашого села </vt:lpstr>
      <vt:lpstr>Барвиста природа нашого рідного краю</vt:lpstr>
      <vt:lpstr>«Відкрий для себе рідний край»</vt:lpstr>
      <vt:lpstr>: «Земля квітучої краси</vt:lpstr>
      <vt:lpstr>Особливості ліричних пісень</vt:lpstr>
      <vt:lpstr>Презентация PowerPoint</vt:lpstr>
      <vt:lpstr>«Вивчення історії створення ляльок- мотанок в Україні»</vt:lpstr>
      <vt:lpstr>Вечорниці на Андрія</vt:lpstr>
      <vt:lpstr>Виставка «Історичний портрет рідного краю» </vt:lpstr>
      <vt:lpstr>Презентация PowerPoint</vt:lpstr>
      <vt:lpstr>Екскурсія до музею: Рушникове диво</vt:lpstr>
      <vt:lpstr>Свято веснянок та гаївок</vt:lpstr>
      <vt:lpstr>«Ми знаємо все про край, де ми живемо!»</vt:lpstr>
      <vt:lpstr>«Ти в серці, вічна і єдина, моя маленька Батьківщино!»</vt:lpstr>
      <vt:lpstr>Цікаві історичні експонати нашого шкільного музею</vt:lpstr>
      <vt:lpstr>Презентация PowerPoint</vt:lpstr>
      <vt:lpstr>«Наша історія літературними стежками»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Літературне краєзнавство</dc:title>
  <dc:creator>User</dc:creator>
  <cp:lastModifiedBy>qwedfwe213123@outlook.com</cp:lastModifiedBy>
  <cp:revision>95</cp:revision>
  <dcterms:created xsi:type="dcterms:W3CDTF">2015-05-27T09:13:03Z</dcterms:created>
  <dcterms:modified xsi:type="dcterms:W3CDTF">2021-10-29T07:52:49Z</dcterms:modified>
</cp:coreProperties>
</file>