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5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47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6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54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4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8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9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9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1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5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8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0D0C-3C82-436D-8397-371B7BFB5FE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739FD0-D063-43AB-B8F5-64BB4232F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712" y="1119117"/>
            <a:ext cx="8915399" cy="33170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Всеукраїнський місячник шкільних бібліотек</a:t>
            </a:r>
            <a:br>
              <a:rPr lang="uk-UA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«Краєзнавство в шкільній бібліотеці: нові традиції та цінності»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5970" y="5446119"/>
            <a:ext cx="10235821" cy="1126283"/>
          </a:xfrm>
        </p:spPr>
        <p:txBody>
          <a:bodyPr>
            <a:normAutofit/>
          </a:bodyPr>
          <a:lstStyle/>
          <a:p>
            <a:pPr algn="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 КЗ «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Гусинополянська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гімназія»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Гетало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1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97" y="46033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Monotype Corsiva" panose="03010101010201010101" pitchFamily="66" charset="0"/>
              </a:rPr>
              <a:t>Дякую за увагу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8" y="1447800"/>
            <a:ext cx="7229475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79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172" y="282917"/>
            <a:ext cx="8911687" cy="1280890"/>
          </a:xfrm>
        </p:spPr>
        <p:txBody>
          <a:bodyPr/>
          <a:lstStyle/>
          <a:p>
            <a:pPr algn="ctr"/>
            <a:r>
              <a:rPr lang="ru-RU" dirty="0" err="1">
                <a:latin typeface="Monotype Corsiva" panose="03010101010201010101" pitchFamily="66" charset="0"/>
              </a:rPr>
              <a:t>Круглий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стіл</a:t>
            </a:r>
            <a:r>
              <a:rPr lang="ru-RU" dirty="0">
                <a:latin typeface="Monotype Corsiva" panose="03010101010201010101" pitchFamily="66" charset="0"/>
              </a:rPr>
              <a:t> 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”</a:t>
            </a:r>
            <a:r>
              <a:rPr lang="ru-RU" dirty="0" err="1">
                <a:latin typeface="Monotype Corsiva" panose="03010101010201010101" pitchFamily="66" charset="0"/>
              </a:rPr>
              <a:t>Рідний</a:t>
            </a:r>
            <a:r>
              <a:rPr lang="ru-RU" dirty="0">
                <a:latin typeface="Monotype Corsiva" panose="03010101010201010101" pitchFamily="66" charset="0"/>
              </a:rPr>
              <a:t> край -</a:t>
            </a:r>
            <a:r>
              <a:rPr lang="ru-RU" dirty="0" err="1">
                <a:latin typeface="Monotype Corsiva" panose="03010101010201010101" pitchFamily="66" charset="0"/>
              </a:rPr>
              <a:t>гордість</a:t>
            </a:r>
            <a:r>
              <a:rPr lang="ru-RU" dirty="0">
                <a:latin typeface="Monotype Corsiva" panose="03010101010201010101" pitchFamily="66" charset="0"/>
              </a:rPr>
              <a:t> моя”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26" y="1871920"/>
            <a:ext cx="6662737" cy="49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70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649" y="269268"/>
            <a:ext cx="8911687" cy="1280890"/>
          </a:xfrm>
        </p:spPr>
        <p:txBody>
          <a:bodyPr/>
          <a:lstStyle/>
          <a:p>
            <a:pPr algn="ctr"/>
            <a:r>
              <a:rPr lang="ru-RU" dirty="0" err="1">
                <a:latin typeface="Monotype Corsiva" panose="03010101010201010101" pitchFamily="66" charset="0"/>
              </a:rPr>
              <a:t>Краєзнавча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вікторина</a:t>
            </a:r>
            <a:r>
              <a:rPr lang="ru-RU" dirty="0">
                <a:latin typeface="Monotype Corsiva" panose="03010101010201010101" pitchFamily="66" charset="0"/>
              </a:rPr>
              <a:t> 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“</a:t>
            </a:r>
            <a:r>
              <a:rPr lang="ru-RU" dirty="0" err="1">
                <a:latin typeface="Monotype Corsiva" panose="03010101010201010101" pitchFamily="66" charset="0"/>
              </a:rPr>
              <a:t>Вивчай</a:t>
            </a:r>
            <a:r>
              <a:rPr lang="ru-RU" dirty="0">
                <a:latin typeface="Monotype Corsiva" panose="03010101010201010101" pitchFamily="66" charset="0"/>
              </a:rPr>
              <a:t> і знай </a:t>
            </a:r>
            <a:r>
              <a:rPr lang="ru-RU" dirty="0" err="1">
                <a:latin typeface="Monotype Corsiva" panose="03010101010201010101" pitchFamily="66" charset="0"/>
              </a:rPr>
              <a:t>свій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рідний</a:t>
            </a:r>
            <a:r>
              <a:rPr lang="ru-RU" dirty="0">
                <a:latin typeface="Monotype Corsiva" panose="03010101010201010101" pitchFamily="66" charset="0"/>
              </a:rPr>
              <a:t> край”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0" y="1760561"/>
            <a:ext cx="5562303" cy="416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2588313"/>
            <a:ext cx="5477301" cy="409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8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364" y="460337"/>
            <a:ext cx="8911687" cy="1280890"/>
          </a:xfrm>
        </p:spPr>
        <p:txBody>
          <a:bodyPr/>
          <a:lstStyle/>
          <a:p>
            <a:pPr algn="ctr"/>
            <a:r>
              <a:rPr lang="ru-RU" dirty="0" err="1">
                <a:latin typeface="Monotype Corsiva" panose="03010101010201010101" pitchFamily="66" charset="0"/>
              </a:rPr>
              <a:t>Родинний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краєзнавчий</a:t>
            </a:r>
            <a:r>
              <a:rPr lang="ru-RU" dirty="0">
                <a:latin typeface="Monotype Corsiva" panose="03010101010201010101" pitchFamily="66" charset="0"/>
              </a:rPr>
              <a:t> конкурс 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“</a:t>
            </a:r>
            <a:r>
              <a:rPr lang="ru-RU" dirty="0" err="1">
                <a:latin typeface="Monotype Corsiva" panose="03010101010201010101" pitchFamily="66" charset="0"/>
              </a:rPr>
              <a:t>Мій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родовід</a:t>
            </a:r>
            <a:r>
              <a:rPr lang="ru-RU" dirty="0">
                <a:latin typeface="Monotype Corsiva" panose="03010101010201010101" pitchFamily="66" charset="0"/>
              </a:rPr>
              <a:t> і край”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341729"/>
            <a:ext cx="5777237" cy="432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8" y="1597357"/>
            <a:ext cx="5504597" cy="411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96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3" y="419393"/>
            <a:ext cx="9007071" cy="1600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День </a:t>
            </a:r>
            <a:r>
              <a:rPr lang="ru-RU" dirty="0" err="1">
                <a:latin typeface="Monotype Corsiva" panose="03010101010201010101" pitchFamily="66" charset="0"/>
              </a:rPr>
              <a:t>краєзнавчої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літератури</a:t>
            </a:r>
            <a:r>
              <a:rPr lang="ru-RU" dirty="0">
                <a:latin typeface="Monotype Corsiva" panose="03010101010201010101" pitchFamily="66" charset="0"/>
              </a:rPr>
              <a:t>: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err="1">
                <a:latin typeface="Monotype Corsiva" panose="03010101010201010101" pitchFamily="66" charset="0"/>
              </a:rPr>
              <a:t>Книжкова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виставка</a:t>
            </a:r>
            <a:r>
              <a:rPr lang="ru-RU" dirty="0">
                <a:latin typeface="Monotype Corsiva" panose="03010101010201010101" pitchFamily="66" charset="0"/>
              </a:rPr>
              <a:t> “</a:t>
            </a:r>
            <a:r>
              <a:rPr lang="ru-RU" dirty="0" err="1">
                <a:latin typeface="Monotype Corsiva" panose="03010101010201010101" pitchFamily="66" charset="0"/>
              </a:rPr>
              <a:t>Літературне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мистецтво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рідного</a:t>
            </a:r>
            <a:r>
              <a:rPr lang="ru-RU" dirty="0">
                <a:latin typeface="Monotype Corsiva" panose="03010101010201010101" pitchFamily="66" charset="0"/>
              </a:rPr>
              <a:t> краю”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0" y="2224584"/>
            <a:ext cx="5011359" cy="375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2907542"/>
            <a:ext cx="4934022" cy="369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16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938" y="282916"/>
            <a:ext cx="9061662" cy="165506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Monotype Corsiva" panose="03010101010201010101" pitchFamily="66" charset="0"/>
              </a:rPr>
              <a:t>Книжкова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виставка</a:t>
            </a:r>
            <a:r>
              <a:rPr lang="ru-RU" dirty="0">
                <a:latin typeface="Monotype Corsiva" panose="03010101010201010101" pitchFamily="66" charset="0"/>
              </a:rPr>
              <a:t> до Дня </a:t>
            </a:r>
            <a:r>
              <a:rPr lang="ru-RU" dirty="0" err="1">
                <a:latin typeface="Monotype Corsiva" panose="03010101010201010101" pitchFamily="66" charset="0"/>
              </a:rPr>
              <a:t>українського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козацтва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«</a:t>
            </a:r>
            <a:r>
              <a:rPr lang="ru-RU" dirty="0" err="1">
                <a:latin typeface="Monotype Corsiva" panose="03010101010201010101" pitchFamily="66" charset="0"/>
              </a:rPr>
              <a:t>Україна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козацька</a:t>
            </a:r>
            <a:r>
              <a:rPr lang="ru-RU" dirty="0">
                <a:latin typeface="Monotype Corsiva" panose="03010101010201010101" pitchFamily="66" charset="0"/>
              </a:rPr>
              <a:t>: </a:t>
            </a:r>
            <a:r>
              <a:rPr lang="ru-RU" dirty="0" err="1">
                <a:latin typeface="Monotype Corsiva" panose="03010101010201010101" pitchFamily="66" charset="0"/>
              </a:rPr>
              <a:t>п'ять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віків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історії</a:t>
            </a:r>
            <a:r>
              <a:rPr lang="ru-RU" dirty="0"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0" y="1501739"/>
            <a:ext cx="3800090" cy="507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2" y="1680736"/>
            <a:ext cx="6303057" cy="471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33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435" y="2829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Monotype Corsiva" panose="03010101010201010101" pitchFamily="66" charset="0"/>
              </a:rPr>
              <a:t>Демонстрація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тематичних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відеороликів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“Краю </a:t>
            </a:r>
            <a:r>
              <a:rPr lang="ru-RU" dirty="0" err="1">
                <a:latin typeface="Monotype Corsiva" panose="03010101010201010101" pitchFamily="66" charset="0"/>
              </a:rPr>
              <a:t>мій,тут</a:t>
            </a:r>
            <a:r>
              <a:rPr lang="ru-RU" dirty="0">
                <a:latin typeface="Monotype Corsiva" panose="03010101010201010101" pitchFamily="66" charset="0"/>
              </a:rPr>
              <a:t> я живу”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36" y="1563806"/>
            <a:ext cx="3874524" cy="517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66" y="1447800"/>
            <a:ext cx="405765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25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17" y="310212"/>
            <a:ext cx="8911687" cy="1280890"/>
          </a:xfrm>
        </p:spPr>
        <p:txBody>
          <a:bodyPr/>
          <a:lstStyle/>
          <a:p>
            <a:pPr algn="ctr"/>
            <a:r>
              <a:rPr lang="ru-RU" dirty="0" err="1">
                <a:latin typeface="Monotype Corsiva" panose="03010101010201010101" pitchFamily="66" charset="0"/>
              </a:rPr>
              <a:t>Виставка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дитячої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творчості</a:t>
            </a:r>
            <a:r>
              <a:rPr lang="ru-RU" dirty="0">
                <a:latin typeface="Monotype Corsiva" panose="03010101010201010101" pitchFamily="66" charset="0"/>
              </a:rPr>
              <a:t> 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«</a:t>
            </a:r>
            <a:r>
              <a:rPr lang="ru-RU" dirty="0" err="1">
                <a:latin typeface="Monotype Corsiva" panose="03010101010201010101" pitchFamily="66" charset="0"/>
              </a:rPr>
              <a:t>Місто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майстрів</a:t>
            </a:r>
            <a:r>
              <a:rPr lang="ru-RU" dirty="0"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796817"/>
            <a:ext cx="3577634" cy="478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34" y="1832528"/>
            <a:ext cx="6438357" cy="481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24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807" y="419393"/>
            <a:ext cx="8911687" cy="1280890"/>
          </a:xfrm>
        </p:spPr>
        <p:txBody>
          <a:bodyPr/>
          <a:lstStyle/>
          <a:p>
            <a:pPr algn="ctr"/>
            <a:r>
              <a:rPr lang="ru-RU" dirty="0" err="1" smtClean="0">
                <a:latin typeface="Monotype Corsiva" panose="03010101010201010101" pitchFamily="66" charset="0"/>
              </a:rPr>
              <a:t>Майстер-клас</a:t>
            </a:r>
            <a:r>
              <a:rPr lang="ru-RU" dirty="0" smtClean="0">
                <a:latin typeface="Monotype Corsiva" panose="03010101010201010101" pitchFamily="66" charset="0"/>
              </a:rPr>
              <a:t> «Весел</a:t>
            </a:r>
            <a:r>
              <a:rPr lang="uk-UA" dirty="0" smtClean="0">
                <a:latin typeface="Monotype Corsiva" panose="03010101010201010101" pitchFamily="66" charset="0"/>
              </a:rPr>
              <a:t>і ідеї»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8" y="1338049"/>
            <a:ext cx="5999234" cy="448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71" y="1338049"/>
            <a:ext cx="4048125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8421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41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 Всеукраїнський місячник шкільних бібліотек «Краєзнавство в шкільній бібліотеці: нові традиції та цінності» </vt:lpstr>
      <vt:lpstr>Круглий стіл  ”Рідний край -гордість моя”</vt:lpstr>
      <vt:lpstr>Краєзнавча вікторина  “Вивчай і знай свій рідний край”</vt:lpstr>
      <vt:lpstr>Родинний краєзнавчий конкурс  “Мій родовід і край”</vt:lpstr>
      <vt:lpstr>День краєзнавчої літератури: Книжкова виставка “Літературне мистецтво рідного краю”</vt:lpstr>
      <vt:lpstr>Книжкова виставка до Дня українського козацтва «Україна козацька: п'ять віків історії»</vt:lpstr>
      <vt:lpstr>Демонстрація тематичних відеороликів “Краю мій,тут я живу”</vt:lpstr>
      <vt:lpstr>Виставка дитячої творчості  «Місто майстрів»</vt:lpstr>
      <vt:lpstr>Майстер-клас «Веселі ідеї»</vt:lpstr>
      <vt:lpstr>Дякую за увагу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Всеукраїнський місячник шкільних бібліотек «Краєзнавство в шкільній бібліотеці: нові традиції та цінності» </dc:title>
  <dc:creator>Лариса</dc:creator>
  <cp:lastModifiedBy>Лариса</cp:lastModifiedBy>
  <cp:revision>9</cp:revision>
  <dcterms:created xsi:type="dcterms:W3CDTF">2021-10-29T06:49:36Z</dcterms:created>
  <dcterms:modified xsi:type="dcterms:W3CDTF">2021-10-29T08:28:54Z</dcterms:modified>
</cp:coreProperties>
</file>