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1" r:id="rId2"/>
    <p:sldId id="311" r:id="rId3"/>
    <p:sldId id="312" r:id="rId4"/>
    <p:sldId id="314" r:id="rId5"/>
    <p:sldId id="315" r:id="rId6"/>
    <p:sldId id="317" r:id="rId7"/>
    <p:sldId id="319" r:id="rId8"/>
    <p:sldId id="320" r:id="rId9"/>
    <p:sldId id="318" r:id="rId10"/>
    <p:sldId id="31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FF"/>
    <a:srgbClr val="681653"/>
    <a:srgbClr val="AD25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3B013-F030-4B92-B22B-3C3D7F2C9229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35FD-EB5D-4005-8161-F250F2A8B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24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 Звіт про проведення місячника </a:t>
            </a:r>
            <a:br>
              <a:rPr lang="uk-UA" sz="1400" dirty="0" smtClean="0"/>
            </a:br>
            <a:r>
              <a:rPr lang="uk-UA" sz="1400" dirty="0" smtClean="0"/>
              <a:t>Завідувач бібліотеки</a:t>
            </a:r>
            <a:br>
              <a:rPr lang="uk-UA" sz="1400" dirty="0" smtClean="0"/>
            </a:br>
            <a:r>
              <a:rPr lang="uk-UA" sz="1400" dirty="0" smtClean="0"/>
              <a:t> </a:t>
            </a:r>
            <a:r>
              <a:rPr lang="uk-UA" sz="1400" dirty="0" err="1" smtClean="0"/>
              <a:t>КЗ</a:t>
            </a:r>
            <a:r>
              <a:rPr lang="uk-UA" sz="1400" dirty="0" smtClean="0"/>
              <a:t> </a:t>
            </a:r>
            <a:r>
              <a:rPr lang="uk-UA" sz="1400" dirty="0" err="1" smtClean="0"/>
              <a:t>“Чемужівська</a:t>
            </a:r>
            <a:r>
              <a:rPr lang="uk-UA" sz="1400" dirty="0" smtClean="0"/>
              <a:t> ЗОШ І-ІІІ </a:t>
            </a:r>
            <a:r>
              <a:rPr lang="uk-UA" sz="1400" dirty="0" err="1" smtClean="0"/>
              <a:t>ст.”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err="1" smtClean="0"/>
              <a:t>Мірошніченко</a:t>
            </a:r>
            <a:r>
              <a:rPr lang="uk-UA" sz="1400" smtClean="0"/>
              <a:t>   </a:t>
            </a:r>
            <a:r>
              <a:rPr lang="uk-UA" sz="1400" dirty="0" smtClean="0"/>
              <a:t>Лідія Єгорівна</a:t>
            </a:r>
            <a:endParaRPr lang="uk-UA" sz="14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5" name="Picture 1" descr="C:\Documents and Settings\USER\Рабочий стол\350px-Краєзнаство_З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Книжкова Виставка “ Це моя Україна, це моя </a:t>
            </a:r>
            <a:r>
              <a:rPr lang="uk-UA" sz="2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Батьківщина”</a:t>
            </a:r>
            <a:endParaRPr lang="ru-RU" sz="24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84784"/>
            <a:ext cx="85876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720080"/>
          </a:xfrm>
        </p:spPr>
        <p:txBody>
          <a:bodyPr>
            <a:normAutofit fontScale="90000"/>
          </a:bodyPr>
          <a:lstStyle/>
          <a:p>
            <a:r>
              <a:rPr lang="uk-UA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Урок краєзнавства в 3 </a:t>
            </a:r>
            <a:r>
              <a:rPr lang="uk-UA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класі“</a:t>
            </a:r>
            <a:r>
              <a:rPr lang="uk-UA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Мій рідний </a:t>
            </a:r>
            <a:r>
              <a:rPr lang="uk-UA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край”</a:t>
            </a:r>
            <a:endParaRPr lang="ru-RU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96752"/>
            <a:ext cx="41910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39113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7032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Книжкове свято для учнів 2-х класів “ Посвята в </a:t>
            </a:r>
            <a:r>
              <a:rPr lang="uk-UA" sz="2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читачі”</a:t>
            </a:r>
            <a:endParaRPr lang="ru-RU" sz="24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0324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1"/>
            <a:ext cx="38884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861048"/>
            <a:ext cx="3888432" cy="269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792088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uk-UA" sz="2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Бібліотворчості</a:t>
            </a:r>
            <a:r>
              <a:rPr lang="uk-UA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“Лялька-мотанка</a:t>
            </a:r>
            <a:r>
              <a:rPr lang="uk-UA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в контексті української </a:t>
            </a:r>
            <a:r>
              <a:rPr lang="uk-UA" sz="2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традиції”</a:t>
            </a:r>
            <a:endParaRPr lang="ru-RU" sz="24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3888432" cy="28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36327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05064"/>
            <a:ext cx="3096344" cy="2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05064"/>
            <a:ext cx="2952328" cy="26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62736" cy="86409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Бібліотечний урок у 5 класі “ Мандрівка в глибину звичаїв і традицій рідного </a:t>
            </a:r>
            <a:r>
              <a:rPr lang="uk-UA" sz="2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села”</a:t>
            </a:r>
            <a:endParaRPr lang="ru-RU" sz="24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14724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343400" cy="258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05064"/>
            <a:ext cx="432048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93610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Урок до свята 14 жовтня в 6, 5 класах</a:t>
            </a:r>
            <a:br>
              <a:rPr lang="uk-UA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“ Козацька </a:t>
            </a:r>
            <a:r>
              <a:rPr lang="uk-UA" sz="2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покрова”</a:t>
            </a:r>
            <a:endParaRPr lang="ru-RU" sz="24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909070"/>
            <a:ext cx="5904656" cy="261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96752"/>
            <a:ext cx="33801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1"/>
            <a:ext cx="4191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Екскурсія з учнями 1 класу “ Визначні місця села </a:t>
            </a:r>
            <a:r>
              <a:rPr lang="uk-UA" sz="2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Чемужівка”</a:t>
            </a:r>
            <a:endParaRPr lang="ru-RU" sz="24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3924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4343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836712"/>
            <a:ext cx="36004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89040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Традиційна пісенна культура села </a:t>
            </a:r>
            <a:r>
              <a:rPr lang="uk-UA" sz="2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Чемужівки</a:t>
            </a:r>
            <a:r>
              <a:rPr lang="uk-UA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56792"/>
            <a:ext cx="4191000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28800"/>
            <a:ext cx="4091880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Виставка дитячих малюнків “ Моя </a:t>
            </a:r>
            <a:r>
              <a:rPr lang="uk-UA" sz="2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сімя</a:t>
            </a:r>
            <a:r>
              <a:rPr lang="uk-UA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 Моя </a:t>
            </a:r>
            <a:r>
              <a:rPr lang="uk-UA" sz="2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земля.Моя</a:t>
            </a:r>
            <a:r>
              <a:rPr lang="uk-UA" sz="24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Батьквщина”</a:t>
            </a:r>
            <a:endParaRPr lang="ru-RU" sz="24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191000" cy="428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00808"/>
            <a:ext cx="43434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396</TotalTime>
  <Words>93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Звіт про проведення місячника  Завідувач бібліотеки  КЗ “Чемужівська ЗОШ І-ІІІ ст.” Мірошніченко   Лідія Єгорівна</vt:lpstr>
      <vt:lpstr>Урок краєзнавства в 3 класі“ Мій рідний край”</vt:lpstr>
      <vt:lpstr>Книжкове свято для учнів 2-х класів “ Посвята в читачі”</vt:lpstr>
      <vt:lpstr>День Бібліотворчості “Лялька-мотанка в контексті української традиції”</vt:lpstr>
      <vt:lpstr>Бібліотечний урок у 5 класі “ Мандрівка в глибину звичаїв і традицій рідного села”</vt:lpstr>
      <vt:lpstr>Урок до свята 14 жовтня в 6, 5 класах  “ Козацька покрова”</vt:lpstr>
      <vt:lpstr>Екскурсія з учнями 1 класу “ Визначні місця села Чемужівка”</vt:lpstr>
      <vt:lpstr>Традиційна пісенна культура села Чемужівки </vt:lpstr>
      <vt:lpstr>Виставка дитячих малюнків “ Моя сімя. Моя земля.Моя Батьквщина”</vt:lpstr>
      <vt:lpstr>Книжкова Виставка “ Це моя Україна, це моя Батьківщина”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Dominica</cp:lastModifiedBy>
  <cp:revision>65</cp:revision>
  <dcterms:modified xsi:type="dcterms:W3CDTF">2021-11-03T11:25:45Z</dcterms:modified>
</cp:coreProperties>
</file>