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9" r:id="rId1"/>
  </p:sldMasterIdLst>
  <p:sldIdLst>
    <p:sldId id="256" r:id="rId2"/>
    <p:sldId id="257" r:id="rId3"/>
    <p:sldId id="269" r:id="rId4"/>
    <p:sldId id="270" r:id="rId5"/>
    <p:sldId id="271" r:id="rId6"/>
    <p:sldId id="272" r:id="rId7"/>
    <p:sldId id="273" r:id="rId8"/>
    <p:sldId id="274" r:id="rId9"/>
    <p:sldId id="275" r:id="rId10"/>
    <p:sldId id="276" r:id="rId11"/>
    <p:sldId id="277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170" autoAdjust="0"/>
    <p:restoredTop sz="94660"/>
  </p:normalViewPr>
  <p:slideViewPr>
    <p:cSldViewPr snapToGrid="0">
      <p:cViewPr>
        <p:scale>
          <a:sx n="100" d="100"/>
          <a:sy n="100" d="100"/>
        </p:scale>
        <p:origin x="924" y="3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69352-57A5-4990-B45C-90BE407057B3}" type="datetimeFigureOut">
              <a:rPr lang="ru-RU" smtClean="0"/>
              <a:pPr/>
              <a:t>30.10.2021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B85BA-C6F1-4E6A-AFEE-98BD373863E3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28116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69352-57A5-4990-B45C-90BE407057B3}" type="datetimeFigureOut">
              <a:rPr lang="ru-RU" smtClean="0"/>
              <a:pPr/>
              <a:t>30.10.2021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B85BA-C6F1-4E6A-AFEE-98BD373863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681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69352-57A5-4990-B45C-90BE407057B3}" type="datetimeFigureOut">
              <a:rPr lang="ru-RU" smtClean="0"/>
              <a:pPr/>
              <a:t>30.10.2021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B85BA-C6F1-4E6A-AFEE-98BD373863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18205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69352-57A5-4990-B45C-90BE407057B3}" type="datetimeFigureOut">
              <a:rPr lang="ru-RU" smtClean="0"/>
              <a:pPr/>
              <a:t>30.10.2021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B85BA-C6F1-4E6A-AFEE-98BD373863E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029803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69352-57A5-4990-B45C-90BE407057B3}" type="datetimeFigureOut">
              <a:rPr lang="ru-RU" smtClean="0"/>
              <a:pPr/>
              <a:t>30.10.2021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B85BA-C6F1-4E6A-AFEE-98BD373863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45889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69352-57A5-4990-B45C-90BE407057B3}" type="datetimeFigureOut">
              <a:rPr lang="ru-RU" smtClean="0"/>
              <a:pPr/>
              <a:t>30.10.2021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B85BA-C6F1-4E6A-AFEE-98BD373863E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442056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69352-57A5-4990-B45C-90BE407057B3}" type="datetimeFigureOut">
              <a:rPr lang="ru-RU" smtClean="0"/>
              <a:pPr/>
              <a:t>30.10.2021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B85BA-C6F1-4E6A-AFEE-98BD373863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67986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69352-57A5-4990-B45C-90BE407057B3}" type="datetimeFigureOut">
              <a:rPr lang="ru-RU" smtClean="0"/>
              <a:pPr/>
              <a:t>30.10.2021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B85BA-C6F1-4E6A-AFEE-98BD373863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68619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69352-57A5-4990-B45C-90BE407057B3}" type="datetimeFigureOut">
              <a:rPr lang="ru-RU" smtClean="0"/>
              <a:pPr/>
              <a:t>30.10.2021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B85BA-C6F1-4E6A-AFEE-98BD373863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7601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69352-57A5-4990-B45C-90BE407057B3}" type="datetimeFigureOut">
              <a:rPr lang="ru-RU" smtClean="0"/>
              <a:pPr/>
              <a:t>30.10.2021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B85BA-C6F1-4E6A-AFEE-98BD373863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3950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69352-57A5-4990-B45C-90BE407057B3}" type="datetimeFigureOut">
              <a:rPr lang="ru-RU" smtClean="0"/>
              <a:pPr/>
              <a:t>30.10.2021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B85BA-C6F1-4E6A-AFEE-98BD373863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32145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69352-57A5-4990-B45C-90BE407057B3}" type="datetimeFigureOut">
              <a:rPr lang="ru-RU" smtClean="0"/>
              <a:pPr/>
              <a:t>30.10.2021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B85BA-C6F1-4E6A-AFEE-98BD373863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97813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69352-57A5-4990-B45C-90BE407057B3}" type="datetimeFigureOut">
              <a:rPr lang="ru-RU" smtClean="0"/>
              <a:pPr/>
              <a:t>30.10.2021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B85BA-C6F1-4E6A-AFEE-98BD373863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2253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69352-57A5-4990-B45C-90BE407057B3}" type="datetimeFigureOut">
              <a:rPr lang="ru-RU" smtClean="0"/>
              <a:pPr/>
              <a:t>30.10.2021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B85BA-C6F1-4E6A-AFEE-98BD373863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4581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69352-57A5-4990-B45C-90BE407057B3}" type="datetimeFigureOut">
              <a:rPr lang="ru-RU" smtClean="0"/>
              <a:pPr/>
              <a:t>30.10.2021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B85BA-C6F1-4E6A-AFEE-98BD373863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2867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69352-57A5-4990-B45C-90BE407057B3}" type="datetimeFigureOut">
              <a:rPr lang="ru-RU" smtClean="0"/>
              <a:pPr/>
              <a:t>30.10.2021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B85BA-C6F1-4E6A-AFEE-98BD373863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71400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69352-57A5-4990-B45C-90BE407057B3}" type="datetimeFigureOut">
              <a:rPr lang="ru-RU" smtClean="0"/>
              <a:pPr/>
              <a:t>30.10.2021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B85BA-C6F1-4E6A-AFEE-98BD373863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6281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A6169352-57A5-4990-B45C-90BE407057B3}" type="datetimeFigureOut">
              <a:rPr lang="ru-RU" smtClean="0"/>
              <a:pPr/>
              <a:t>30.10.2021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4BB85BA-C6F1-4E6A-AFEE-98BD373863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101424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  <p:sldLayoutId id="2147483822" r:id="rId13"/>
    <p:sldLayoutId id="2147483823" r:id="rId14"/>
    <p:sldLayoutId id="2147483824" r:id="rId15"/>
    <p:sldLayoutId id="2147483825" r:id="rId16"/>
    <p:sldLayoutId id="2147483826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3.jpeg"/><Relationship Id="rId7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7.jpe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0.jpe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4.jpe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8.jpeg"/><Relationship Id="rId7" Type="http://schemas.openxmlformats.org/officeDocument/2006/relationships/image" Target="../media/image2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0.png"/><Relationship Id="rId4" Type="http://schemas.openxmlformats.org/officeDocument/2006/relationships/image" Target="../media/image19.jpeg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B4658B-4915-40DB-BAD8-972A2A1326C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89E0BC7-3B32-42E3-A743-6D2D76E7BE8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F435B41-5D2A-438D-8363-85652C7345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A8F2EB3-AF47-4696-989C-89693C2AB595}"/>
              </a:ext>
            </a:extLst>
          </p:cNvPr>
          <p:cNvSpPr txBox="1"/>
          <p:nvPr/>
        </p:nvSpPr>
        <p:spPr>
          <a:xfrm>
            <a:off x="3040454" y="420469"/>
            <a:ext cx="63289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>
                <a:solidFill>
                  <a:schemeClr val="bg1"/>
                </a:solidFill>
              </a:rPr>
              <a:t>Комунальний заклад «</a:t>
            </a:r>
            <a:r>
              <a:rPr lang="uk-UA" b="1" dirty="0" err="1">
                <a:solidFill>
                  <a:schemeClr val="bg1"/>
                </a:solidFill>
              </a:rPr>
              <a:t>Бірківська</a:t>
            </a:r>
            <a:r>
              <a:rPr lang="uk-UA" b="1" dirty="0">
                <a:solidFill>
                  <a:schemeClr val="bg1"/>
                </a:solidFill>
              </a:rPr>
              <a:t> ЗОШ І-ІІІ ступенів»</a:t>
            </a:r>
            <a:endParaRPr lang="ru-RU" b="1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925130-314F-4338-A841-3F3E774E606A}"/>
              </a:ext>
            </a:extLst>
          </p:cNvPr>
          <p:cNvSpPr txBox="1"/>
          <p:nvPr/>
        </p:nvSpPr>
        <p:spPr>
          <a:xfrm>
            <a:off x="2250827" y="3228314"/>
            <a:ext cx="7690346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200" b="1" dirty="0" err="1">
                <a:latin typeface="+mn-lt"/>
              </a:rPr>
              <a:t>Всеукраїнський</a:t>
            </a:r>
            <a:r>
              <a:rPr lang="ru-RU" sz="2200" b="1" dirty="0">
                <a:latin typeface="+mn-lt"/>
              </a:rPr>
              <a:t> </a:t>
            </a:r>
            <a:r>
              <a:rPr lang="ru-RU" sz="2200" b="1" dirty="0" err="1">
                <a:latin typeface="+mn-lt"/>
              </a:rPr>
              <a:t>місячник</a:t>
            </a:r>
            <a:r>
              <a:rPr lang="ru-RU" sz="2200" b="1" dirty="0">
                <a:latin typeface="+mn-lt"/>
              </a:rPr>
              <a:t> </a:t>
            </a:r>
            <a:r>
              <a:rPr lang="ru-RU" sz="2200" b="1" dirty="0" err="1">
                <a:latin typeface="+mn-lt"/>
              </a:rPr>
              <a:t>шкільних</a:t>
            </a:r>
            <a:r>
              <a:rPr lang="ru-RU" sz="2200" b="1" dirty="0">
                <a:latin typeface="+mn-lt"/>
              </a:rPr>
              <a:t> </a:t>
            </a:r>
            <a:r>
              <a:rPr lang="ru-RU" sz="2200" b="1" dirty="0" err="1">
                <a:latin typeface="+mn-lt"/>
              </a:rPr>
              <a:t>бібліотек</a:t>
            </a:r>
            <a:endParaRPr lang="ru-RU" sz="2200" b="1" dirty="0"/>
          </a:p>
          <a:p>
            <a:pPr algn="ctr"/>
            <a:r>
              <a:rPr lang="ru-RU" sz="2600" b="1" dirty="0">
                <a:latin typeface="+mn-lt"/>
              </a:rPr>
              <a:t>«</a:t>
            </a:r>
            <a:r>
              <a:rPr lang="ru-RU" sz="2600" b="1" dirty="0" err="1">
                <a:latin typeface="+mn-lt"/>
              </a:rPr>
              <a:t>Краєзнавство</a:t>
            </a:r>
            <a:r>
              <a:rPr lang="ru-RU" sz="2600" b="1" dirty="0">
                <a:latin typeface="+mn-lt"/>
              </a:rPr>
              <a:t> у </a:t>
            </a:r>
            <a:r>
              <a:rPr lang="ru-RU" sz="2600" b="1" dirty="0" err="1">
                <a:latin typeface="+mn-lt"/>
              </a:rPr>
              <a:t>шкільній</a:t>
            </a:r>
            <a:r>
              <a:rPr lang="ru-RU" sz="2600" b="1" dirty="0">
                <a:latin typeface="+mn-lt"/>
              </a:rPr>
              <a:t> </a:t>
            </a:r>
            <a:r>
              <a:rPr lang="ru-RU" sz="2600" b="1" dirty="0" err="1">
                <a:latin typeface="+mn-lt"/>
              </a:rPr>
              <a:t>бібліотеці</a:t>
            </a:r>
            <a:r>
              <a:rPr lang="ru-RU" sz="2600" b="1" dirty="0">
                <a:latin typeface="+mn-lt"/>
              </a:rPr>
              <a:t>: </a:t>
            </a:r>
            <a:r>
              <a:rPr lang="ru-RU" sz="2600" b="1" dirty="0" err="1">
                <a:latin typeface="+mn-lt"/>
              </a:rPr>
              <a:t>нові</a:t>
            </a:r>
            <a:r>
              <a:rPr lang="ru-RU" sz="2600" b="1" dirty="0">
                <a:latin typeface="+mn-lt"/>
              </a:rPr>
              <a:t> </a:t>
            </a:r>
            <a:r>
              <a:rPr lang="ru-RU" sz="2600" b="1" dirty="0" err="1">
                <a:latin typeface="+mn-lt"/>
              </a:rPr>
              <a:t>традиції</a:t>
            </a:r>
            <a:r>
              <a:rPr lang="ru-RU" sz="2600" b="1" dirty="0">
                <a:latin typeface="+mn-lt"/>
              </a:rPr>
              <a:t> та </a:t>
            </a:r>
            <a:r>
              <a:rPr lang="ru-RU" sz="2600" b="1" dirty="0" err="1">
                <a:latin typeface="+mn-lt"/>
              </a:rPr>
              <a:t>цінності</a:t>
            </a:r>
            <a:r>
              <a:rPr lang="ru-RU" sz="2600" b="1" dirty="0">
                <a:latin typeface="+mn-lt"/>
              </a:rPr>
              <a:t>»</a:t>
            </a:r>
            <a:endParaRPr lang="ru-RU" sz="2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92D91E-0D22-4663-9905-18F9D7EB9D83}"/>
              </a:ext>
            </a:extLst>
          </p:cNvPr>
          <p:cNvSpPr txBox="1"/>
          <p:nvPr/>
        </p:nvSpPr>
        <p:spPr>
          <a:xfrm>
            <a:off x="9603299" y="5411568"/>
            <a:ext cx="270335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b="1" dirty="0">
                <a:solidFill>
                  <a:schemeClr val="bg1"/>
                </a:solidFill>
              </a:rPr>
              <a:t>Завідувач бібліотекою</a:t>
            </a:r>
          </a:p>
          <a:p>
            <a:r>
              <a:rPr lang="uk-UA" sz="1800" b="1" dirty="0" err="1">
                <a:solidFill>
                  <a:schemeClr val="bg1"/>
                </a:solidFill>
              </a:rPr>
              <a:t>Кучинська</a:t>
            </a:r>
            <a:r>
              <a:rPr lang="uk-UA" sz="1800" b="1" dirty="0">
                <a:solidFill>
                  <a:schemeClr val="bg1"/>
                </a:solidFill>
              </a:rPr>
              <a:t> О. І.</a:t>
            </a:r>
            <a:endParaRPr lang="ru-RU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1792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Фон зеленый градиент - 64 фото">
            <a:extLst>
              <a:ext uri="{FF2B5EF4-FFF2-40B4-BE49-F238E27FC236}">
                <a16:creationId xmlns:a16="http://schemas.microsoft.com/office/drawing/2014/main" id="{9989AB44-A2F2-4D02-AAF4-0065B5E7471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Фон зеленый градиент - 64 фото">
            <a:extLst>
              <a:ext uri="{FF2B5EF4-FFF2-40B4-BE49-F238E27FC236}">
                <a16:creationId xmlns:a16="http://schemas.microsoft.com/office/drawing/2014/main" id="{F0D40E0A-F736-4AAC-A2CD-3671F43E4BE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6" descr="Фон зеленый градиент - 64 фото">
            <a:extLst>
              <a:ext uri="{FF2B5EF4-FFF2-40B4-BE49-F238E27FC236}">
                <a16:creationId xmlns:a16="http://schemas.microsoft.com/office/drawing/2014/main" id="{9E261353-8555-4906-8C4C-1C17F8A893F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8" descr="Фон зеленый градиент - 64 фото">
            <a:extLst>
              <a:ext uri="{FF2B5EF4-FFF2-40B4-BE49-F238E27FC236}">
                <a16:creationId xmlns:a16="http://schemas.microsoft.com/office/drawing/2014/main" id="{1FA7BA6E-AD4E-465F-84B7-9670663F3CE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893D9E9-1515-44C2-B839-CA346B77DA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</a:blip>
          <a:srcRect b="15689"/>
          <a:stretch/>
        </p:blipFill>
        <p:spPr>
          <a:xfrm>
            <a:off x="0" y="0"/>
            <a:ext cx="1221105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682EA92-931D-4BE4-B781-03ADF88E89D8}"/>
              </a:ext>
            </a:extLst>
          </p:cNvPr>
          <p:cNvSpPr txBox="1"/>
          <p:nvPr/>
        </p:nvSpPr>
        <p:spPr>
          <a:xfrm>
            <a:off x="3501519" y="543059"/>
            <a:ext cx="6599884" cy="523220"/>
          </a:xfrm>
          <a:prstGeom prst="rect">
            <a:avLst/>
          </a:prstGeom>
          <a:noFill/>
          <a:ln>
            <a:solidFill>
              <a:srgbClr val="92D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uk-UA" sz="2800" b="1" dirty="0"/>
              <a:t>Козацькому роду – нема переводу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C112F20-64A6-48C9-BA3F-A5B3A69715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4"/>
          <a:stretch/>
        </p:blipFill>
        <p:spPr>
          <a:xfrm>
            <a:off x="1825218" y="1800225"/>
            <a:ext cx="4479721" cy="326055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604F15D-D7D8-4D11-8D7B-D44BC8F7963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0" b="4212"/>
          <a:stretch/>
        </p:blipFill>
        <p:spPr>
          <a:xfrm>
            <a:off x="7039825" y="1870041"/>
            <a:ext cx="4515401" cy="311791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7C13CCE-1E80-40A4-AEA5-0BD0AA7757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-1325830" y="4441838"/>
            <a:ext cx="4115595" cy="71672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B02BC12-19E6-49A1-A540-474FF608A2A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604"/>
          <a:stretch/>
        </p:blipFill>
        <p:spPr>
          <a:xfrm rot="5400000">
            <a:off x="-1251667" y="1625269"/>
            <a:ext cx="3967267" cy="71672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1FA9430-1BF9-47FF-8E1E-604E38CF76BF}"/>
              </a:ext>
            </a:extLst>
          </p:cNvPr>
          <p:cNvSpPr txBox="1"/>
          <p:nvPr/>
        </p:nvSpPr>
        <p:spPr>
          <a:xfrm>
            <a:off x="6801461" y="5349078"/>
            <a:ext cx="5219700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uk-UA" dirty="0"/>
              <a:t>Перегляд фільму про життя</a:t>
            </a:r>
          </a:p>
          <a:p>
            <a:pPr algn="ctr"/>
            <a:r>
              <a:rPr lang="uk-UA" dirty="0"/>
              <a:t>та звичаї козаків</a:t>
            </a:r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D1A078-9B9A-4981-A3AE-D42351C63FE5}"/>
              </a:ext>
            </a:extLst>
          </p:cNvPr>
          <p:cNvSpPr txBox="1"/>
          <p:nvPr/>
        </p:nvSpPr>
        <p:spPr>
          <a:xfrm>
            <a:off x="1713312" y="5395118"/>
            <a:ext cx="470353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uk-UA" dirty="0"/>
              <a:t>Святкування Дня Українського козацтва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79827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Фон зеленый градиент - 64 фото">
            <a:extLst>
              <a:ext uri="{FF2B5EF4-FFF2-40B4-BE49-F238E27FC236}">
                <a16:creationId xmlns:a16="http://schemas.microsoft.com/office/drawing/2014/main" id="{9989AB44-A2F2-4D02-AAF4-0065B5E7471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Фон зеленый градиент - 64 фото">
            <a:extLst>
              <a:ext uri="{FF2B5EF4-FFF2-40B4-BE49-F238E27FC236}">
                <a16:creationId xmlns:a16="http://schemas.microsoft.com/office/drawing/2014/main" id="{F0D40E0A-F736-4AAC-A2CD-3671F43E4BE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6" descr="Фон зеленый градиент - 64 фото">
            <a:extLst>
              <a:ext uri="{FF2B5EF4-FFF2-40B4-BE49-F238E27FC236}">
                <a16:creationId xmlns:a16="http://schemas.microsoft.com/office/drawing/2014/main" id="{9E261353-8555-4906-8C4C-1C17F8A893F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8" descr="Фон зеленый градиент - 64 фото">
            <a:extLst>
              <a:ext uri="{FF2B5EF4-FFF2-40B4-BE49-F238E27FC236}">
                <a16:creationId xmlns:a16="http://schemas.microsoft.com/office/drawing/2014/main" id="{1FA7BA6E-AD4E-465F-84B7-9670663F3CE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893D9E9-1515-44C2-B839-CA346B77DA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</a:blip>
          <a:srcRect b="15689"/>
          <a:stretch/>
        </p:blipFill>
        <p:spPr>
          <a:xfrm>
            <a:off x="-19050" y="0"/>
            <a:ext cx="1221105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682EA92-931D-4BE4-B781-03ADF88E89D8}"/>
              </a:ext>
            </a:extLst>
          </p:cNvPr>
          <p:cNvSpPr txBox="1"/>
          <p:nvPr/>
        </p:nvSpPr>
        <p:spPr>
          <a:xfrm>
            <a:off x="3433677" y="158078"/>
            <a:ext cx="5934246" cy="7386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/>
              <a:t>Вивчаємо природу рідного села</a:t>
            </a:r>
          </a:p>
          <a:p>
            <a:pPr algn="ctr"/>
            <a:r>
              <a:rPr lang="uk-UA" b="1" i="1" dirty="0"/>
              <a:t>( в похід за лікарськими рослинами)</a:t>
            </a:r>
            <a:endParaRPr lang="en-US" b="1" i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FCC9666-A27F-4A22-A055-9835092E1D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89"/>
          <a:stretch/>
        </p:blipFill>
        <p:spPr>
          <a:xfrm>
            <a:off x="4689299" y="1145673"/>
            <a:ext cx="3155569" cy="21515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53AF3EC-2C22-49D0-8686-E155D8980B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585" y="1759309"/>
            <a:ext cx="2568778" cy="34250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E41D45E-15EA-4FA9-A80C-4F1590E7B5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804" y="1876899"/>
            <a:ext cx="3364964" cy="25237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6D1A1AB-3417-4FAE-82C6-616B07EFE5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-1325830" y="4441838"/>
            <a:ext cx="4115595" cy="71672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DC6E92D-9A8C-4CB7-89BB-0AFFBB7FA0D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604"/>
          <a:stretch/>
        </p:blipFill>
        <p:spPr>
          <a:xfrm rot="5400000">
            <a:off x="-1251667" y="1625269"/>
            <a:ext cx="3967267" cy="71672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163AE7D-EB3A-48BC-B6A3-F98DB5DC07A1}"/>
              </a:ext>
            </a:extLst>
          </p:cNvPr>
          <p:cNvSpPr txBox="1"/>
          <p:nvPr/>
        </p:nvSpPr>
        <p:spPr>
          <a:xfrm>
            <a:off x="6400800" y="5600152"/>
            <a:ext cx="5321094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kumimoji="0" lang="ru-RU" sz="1800" b="0" i="1" u="none" strike="noStrike" cap="none" normalizeH="0" baseline="0" dirty="0">
                <a:ln>
                  <a:noFill/>
                </a:ln>
                <a:effectLst/>
                <a:cs typeface="Arial" pitchFamily="34" charset="0"/>
              </a:rPr>
              <a:t>«Природа  так про все </a:t>
            </a:r>
            <a:r>
              <a:rPr kumimoji="0" lang="ru-RU" sz="1800" b="0" i="1" u="none" strike="noStrike" cap="none" normalizeH="0" baseline="0" dirty="0" err="1">
                <a:ln>
                  <a:noFill/>
                </a:ln>
                <a:effectLst/>
                <a:cs typeface="Arial" pitchFamily="34" charset="0"/>
              </a:rPr>
              <a:t>подбала</a:t>
            </a:r>
            <a:r>
              <a:rPr kumimoji="0" lang="ru-RU" sz="1800" b="0" i="1" u="none" strike="noStrike" cap="none" normalizeH="0" baseline="0" dirty="0">
                <a:ln>
                  <a:noFill/>
                </a:ln>
                <a:effectLst/>
                <a:cs typeface="Arial" pitchFamily="34" charset="0"/>
              </a:rPr>
              <a:t>, </a:t>
            </a:r>
            <a:r>
              <a:rPr kumimoji="0" lang="ru-RU" sz="1800" b="0" i="1" u="none" strike="noStrike" cap="none" normalizeH="0" baseline="0" dirty="0" err="1">
                <a:ln>
                  <a:noFill/>
                </a:ln>
                <a:effectLst/>
                <a:cs typeface="Arial" pitchFamily="34" charset="0"/>
              </a:rPr>
              <a:t>що</a:t>
            </a:r>
            <a:r>
              <a:rPr kumimoji="0" lang="ru-RU" sz="1800" b="0" i="1" u="none" strike="noStrike" cap="none" normalizeH="0" baseline="0" dirty="0">
                <a:ln>
                  <a:noFill/>
                </a:ln>
                <a:effectLst/>
                <a:cs typeface="Arial" pitchFamily="34" charset="0"/>
              </a:rPr>
              <a:t> </a:t>
            </a:r>
            <a:r>
              <a:rPr kumimoji="0" lang="ru-RU" sz="1800" b="0" i="1" u="none" strike="noStrike" cap="none" normalizeH="0" baseline="0" dirty="0" err="1">
                <a:ln>
                  <a:noFill/>
                </a:ln>
                <a:effectLst/>
                <a:cs typeface="Arial" pitchFamily="34" charset="0"/>
              </a:rPr>
              <a:t>всюди</a:t>
            </a:r>
            <a:r>
              <a:rPr kumimoji="0" lang="ru-RU" sz="1800" b="0" i="1" u="none" strike="noStrike" cap="none" normalizeH="0" baseline="0" dirty="0">
                <a:ln>
                  <a:noFill/>
                </a:ln>
                <a:effectLst/>
                <a:cs typeface="Arial" pitchFamily="34" charset="0"/>
              </a:rPr>
              <a:t> </a:t>
            </a:r>
            <a:r>
              <a:rPr kumimoji="0" lang="ru-RU" sz="1800" b="0" i="1" u="none" strike="noStrike" cap="none" normalizeH="0" baseline="0" dirty="0" err="1">
                <a:ln>
                  <a:noFill/>
                </a:ln>
                <a:effectLst/>
                <a:cs typeface="Arial" pitchFamily="34" charset="0"/>
              </a:rPr>
              <a:t>ти</a:t>
            </a:r>
            <a:r>
              <a:rPr kumimoji="0" lang="ru-RU" sz="1800" b="0" i="1" u="none" strike="noStrike" cap="none" normalizeH="0" baseline="0" dirty="0">
                <a:ln>
                  <a:noFill/>
                </a:ln>
                <a:effectLst/>
                <a:cs typeface="Arial" pitchFamily="34" charset="0"/>
              </a:rPr>
              <a:t> </a:t>
            </a:r>
            <a:r>
              <a:rPr kumimoji="0" lang="ru-RU" sz="1800" b="0" i="1" u="none" strike="noStrike" cap="none" normalizeH="0" baseline="0" dirty="0" err="1">
                <a:ln>
                  <a:noFill/>
                </a:ln>
                <a:effectLst/>
                <a:cs typeface="Arial" pitchFamily="34" charset="0"/>
              </a:rPr>
              <a:t>знаходиш</a:t>
            </a:r>
            <a:r>
              <a:rPr kumimoji="0" lang="ru-RU" sz="1800" b="0" i="1" u="none" strike="noStrike" cap="none" normalizeH="0" baseline="0" dirty="0">
                <a:ln>
                  <a:noFill/>
                </a:ln>
                <a:effectLst/>
                <a:cs typeface="Arial" pitchFamily="34" charset="0"/>
              </a:rPr>
              <a:t> </a:t>
            </a:r>
            <a:r>
              <a:rPr kumimoji="0" lang="ru-RU" sz="1800" b="0" i="1" u="none" strike="noStrike" cap="none" normalizeH="0" baseline="0" dirty="0" err="1">
                <a:ln>
                  <a:noFill/>
                </a:ln>
                <a:effectLst/>
                <a:cs typeface="Arial" pitchFamily="34" charset="0"/>
              </a:rPr>
              <a:t>чому</a:t>
            </a:r>
            <a:r>
              <a:rPr kumimoji="0" lang="ru-RU" sz="1800" b="0" i="1" u="none" strike="noStrike" cap="none" normalizeH="0" baseline="0" dirty="0">
                <a:ln>
                  <a:noFill/>
                </a:ln>
                <a:effectLst/>
                <a:cs typeface="Arial" pitchFamily="34" charset="0"/>
              </a:rPr>
              <a:t> </a:t>
            </a:r>
            <a:r>
              <a:rPr kumimoji="0" lang="ru-RU" sz="1800" b="0" i="1" u="none" strike="noStrike" cap="none" normalizeH="0" baseline="0" dirty="0" err="1">
                <a:ln>
                  <a:noFill/>
                </a:ln>
                <a:effectLst/>
                <a:cs typeface="Arial" pitchFamily="34" charset="0"/>
              </a:rPr>
              <a:t>вчитися</a:t>
            </a:r>
            <a:r>
              <a:rPr kumimoji="0" lang="ru-RU" sz="1800" b="0" i="1" u="none" strike="noStrike" cap="none" normalizeH="0" baseline="0" dirty="0">
                <a:ln>
                  <a:noFill/>
                </a:ln>
                <a:effectLst/>
                <a:cs typeface="Arial" pitchFamily="34" charset="0"/>
              </a:rPr>
              <a:t>.»</a:t>
            </a:r>
          </a:p>
          <a:p>
            <a:pPr algn="r"/>
            <a:r>
              <a:rPr kumimoji="0" lang="ru-RU" sz="1800" b="1" i="1" u="none" strike="noStrike" cap="none" normalizeH="0" baseline="0" dirty="0">
                <a:ln>
                  <a:noFill/>
                </a:ln>
                <a:effectLst/>
                <a:cs typeface="Arial" pitchFamily="34" charset="0"/>
              </a:rPr>
              <a:t>Леонардо Да </a:t>
            </a:r>
            <a:r>
              <a:rPr kumimoji="0" lang="ru-RU" sz="1800" b="1" i="1" u="none" strike="noStrike" cap="none" normalizeH="0" baseline="0" dirty="0" err="1">
                <a:ln>
                  <a:noFill/>
                </a:ln>
                <a:effectLst/>
                <a:cs typeface="Arial" pitchFamily="34" charset="0"/>
              </a:rPr>
              <a:t>Вінчі</a:t>
            </a:r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900922A-1330-4A7E-A6E6-FBF851748B7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5" r="4235"/>
          <a:stretch/>
        </p:blipFill>
        <p:spPr>
          <a:xfrm>
            <a:off x="5569870" y="3471828"/>
            <a:ext cx="2601470" cy="195373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804645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Фон зеленый градиент - 64 фото">
            <a:extLst>
              <a:ext uri="{FF2B5EF4-FFF2-40B4-BE49-F238E27FC236}">
                <a16:creationId xmlns:a16="http://schemas.microsoft.com/office/drawing/2014/main" id="{9989AB44-A2F2-4D02-AAF4-0065B5E7471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Фон зеленый градиент - 64 фото">
            <a:extLst>
              <a:ext uri="{FF2B5EF4-FFF2-40B4-BE49-F238E27FC236}">
                <a16:creationId xmlns:a16="http://schemas.microsoft.com/office/drawing/2014/main" id="{F0D40E0A-F736-4AAC-A2CD-3671F43E4BE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6" descr="Фон зеленый градиент - 64 фото">
            <a:extLst>
              <a:ext uri="{FF2B5EF4-FFF2-40B4-BE49-F238E27FC236}">
                <a16:creationId xmlns:a16="http://schemas.microsoft.com/office/drawing/2014/main" id="{9E261353-8555-4906-8C4C-1C17F8A893F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8" descr="Фон зеленый градиент - 64 фото">
            <a:extLst>
              <a:ext uri="{FF2B5EF4-FFF2-40B4-BE49-F238E27FC236}">
                <a16:creationId xmlns:a16="http://schemas.microsoft.com/office/drawing/2014/main" id="{1FA7BA6E-AD4E-465F-84B7-9670663F3CE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893D9E9-1515-44C2-B839-CA346B77DA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</a:blip>
          <a:srcRect b="15689"/>
          <a:stretch/>
        </p:blipFill>
        <p:spPr>
          <a:xfrm>
            <a:off x="0" y="-9247"/>
            <a:ext cx="12211050" cy="6858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3E6CD19-7C03-4A0A-875E-F263EEB332F4}"/>
              </a:ext>
            </a:extLst>
          </p:cNvPr>
          <p:cNvSpPr txBox="1"/>
          <p:nvPr/>
        </p:nvSpPr>
        <p:spPr>
          <a:xfrm>
            <a:off x="3861367" y="478422"/>
            <a:ext cx="4774064" cy="107721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uk-UA" sz="2400" b="1" dirty="0"/>
              <a:t>День краєзнавчої літератури</a:t>
            </a:r>
          </a:p>
          <a:p>
            <a:pPr algn="ctr"/>
            <a:r>
              <a:rPr lang="uk-UA" sz="2400" b="1" dirty="0"/>
              <a:t>«Край, де я народився…»</a:t>
            </a:r>
            <a:br>
              <a:rPr lang="uk-UA" sz="2400" b="1" dirty="0"/>
            </a:br>
            <a:r>
              <a:rPr lang="uk-UA" sz="1600" i="1" dirty="0"/>
              <a:t>(бібліотечний урок)</a:t>
            </a:r>
            <a:endParaRPr lang="ru-RU" sz="1600" i="1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0FA2E7C-2542-46CB-BAEB-C0947C4639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639" y="1865470"/>
            <a:ext cx="1948071" cy="25974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19159E1-20D5-4048-80BD-C2F618506F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2525" y="1898576"/>
            <a:ext cx="2343150" cy="3124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1E2E5A1-51A9-47C9-9F7D-00D7EAF9A2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509" y="2254758"/>
            <a:ext cx="3215780" cy="24118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2714012" y="5490001"/>
            <a:ext cx="7558590" cy="830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sz="2400" i="1" dirty="0" err="1"/>
              <a:t>Немає</a:t>
            </a:r>
            <a:r>
              <a:rPr lang="ru-RU" sz="2400" i="1" dirty="0"/>
              <a:t> в </a:t>
            </a:r>
            <a:r>
              <a:rPr lang="ru-RU" sz="2400" i="1" dirty="0" err="1"/>
              <a:t>людини</a:t>
            </a:r>
            <a:r>
              <a:rPr lang="ru-RU" sz="2400" i="1" dirty="0"/>
              <a:t> </a:t>
            </a:r>
            <a:r>
              <a:rPr lang="ru-RU" sz="2400" i="1" dirty="0" err="1"/>
              <a:t>місця</a:t>
            </a:r>
            <a:r>
              <a:rPr lang="ru-RU" sz="2400" i="1" dirty="0"/>
              <a:t> </a:t>
            </a:r>
            <a:r>
              <a:rPr lang="ru-RU" sz="2400" i="1" dirty="0" err="1"/>
              <a:t>дорожчого</a:t>
            </a:r>
            <a:r>
              <a:rPr lang="ru-RU" sz="2400" i="1" dirty="0"/>
              <a:t>, </a:t>
            </a:r>
            <a:r>
              <a:rPr lang="ru-RU" sz="2400" i="1" dirty="0" err="1"/>
              <a:t>ніж</a:t>
            </a:r>
            <a:r>
              <a:rPr lang="ru-RU" sz="2400" i="1" dirty="0"/>
              <a:t> те,</a:t>
            </a:r>
            <a:br>
              <a:rPr lang="ru-RU" sz="2400" i="1" dirty="0"/>
            </a:br>
            <a:r>
              <a:rPr lang="ru-RU" sz="2400" i="1" dirty="0"/>
              <a:t>      де вона народилась, </a:t>
            </a:r>
            <a:r>
              <a:rPr lang="ru-RU" sz="2400" i="1" dirty="0" err="1"/>
              <a:t>землі</a:t>
            </a:r>
            <a:r>
              <a:rPr lang="ru-RU" sz="2400" i="1" dirty="0"/>
              <a:t>, на </a:t>
            </a:r>
            <a:r>
              <a:rPr lang="ru-RU" sz="2400" i="1" dirty="0" err="1"/>
              <a:t>якій</a:t>
            </a:r>
            <a:r>
              <a:rPr lang="ru-RU" sz="2400" i="1" dirty="0"/>
              <a:t> </a:t>
            </a:r>
            <a:r>
              <a:rPr lang="ru-RU" sz="2400" i="1" dirty="0" err="1"/>
              <a:t>зросла</a:t>
            </a:r>
            <a:r>
              <a:rPr lang="ru-RU" sz="2400" i="1" dirty="0"/>
              <a:t>...</a:t>
            </a:r>
            <a:endParaRPr lang="ru-RU" sz="24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32F2184-0EE1-4019-B6CF-A1C057030C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-1325830" y="4441838"/>
            <a:ext cx="4115595" cy="71672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79A93C0-0797-466F-A6D7-CB609B2E2FD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604"/>
          <a:stretch/>
        </p:blipFill>
        <p:spPr>
          <a:xfrm rot="5400000">
            <a:off x="-1251667" y="1625269"/>
            <a:ext cx="3967267" cy="716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195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Фон зеленый градиент - 64 фото">
            <a:extLst>
              <a:ext uri="{FF2B5EF4-FFF2-40B4-BE49-F238E27FC236}">
                <a16:creationId xmlns:a16="http://schemas.microsoft.com/office/drawing/2014/main" id="{9989AB44-A2F2-4D02-AAF4-0065B5E7471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Фон зеленый градиент - 64 фото">
            <a:extLst>
              <a:ext uri="{FF2B5EF4-FFF2-40B4-BE49-F238E27FC236}">
                <a16:creationId xmlns:a16="http://schemas.microsoft.com/office/drawing/2014/main" id="{F0D40E0A-F736-4AAC-A2CD-3671F43E4BE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6" descr="Фон зеленый градиент - 64 фото">
            <a:extLst>
              <a:ext uri="{FF2B5EF4-FFF2-40B4-BE49-F238E27FC236}">
                <a16:creationId xmlns:a16="http://schemas.microsoft.com/office/drawing/2014/main" id="{9E261353-8555-4906-8C4C-1C17F8A893F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8" descr="Фон зеленый градиент - 64 фото">
            <a:extLst>
              <a:ext uri="{FF2B5EF4-FFF2-40B4-BE49-F238E27FC236}">
                <a16:creationId xmlns:a16="http://schemas.microsoft.com/office/drawing/2014/main" id="{1FA7BA6E-AD4E-465F-84B7-9670663F3CE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893D9E9-1515-44C2-B839-CA346B77DA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</a:blip>
          <a:srcRect b="15689"/>
          <a:stretch/>
        </p:blipFill>
        <p:spPr>
          <a:xfrm>
            <a:off x="-19050" y="0"/>
            <a:ext cx="12211050" cy="6858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3E6CD19-7C03-4A0A-875E-F263EEB332F4}"/>
              </a:ext>
            </a:extLst>
          </p:cNvPr>
          <p:cNvSpPr txBox="1"/>
          <p:nvPr/>
        </p:nvSpPr>
        <p:spPr>
          <a:xfrm>
            <a:off x="4447657" y="532760"/>
            <a:ext cx="3618298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uk-UA" sz="2400" b="1" dirty="0"/>
              <a:t>Край у </a:t>
            </a:r>
            <a:r>
              <a:rPr lang="uk-UA" sz="2400" b="1" dirty="0" err="1"/>
              <a:t>фотооб</a:t>
            </a:r>
            <a:r>
              <a:rPr lang="en-US" sz="2400" b="1" dirty="0"/>
              <a:t>’</a:t>
            </a:r>
            <a:r>
              <a:rPr lang="uk-UA" sz="2400" b="1" dirty="0" err="1"/>
              <a:t>єктиві</a:t>
            </a:r>
            <a:endParaRPr lang="ru-RU" sz="2400" b="1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3FC1075-2704-4E1E-8C04-EB4544F04B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5"/>
          <a:stretch/>
        </p:blipFill>
        <p:spPr>
          <a:xfrm>
            <a:off x="8918590" y="2405657"/>
            <a:ext cx="2941009" cy="19872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8A2912D-A564-4784-B5AE-D94D384D1C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755" y="2155034"/>
            <a:ext cx="3526890" cy="26451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6D17B18-39DB-4575-BB57-2D46EBF46A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663" y="2335340"/>
            <a:ext cx="2684147" cy="35788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Прямоугольник 14"/>
          <p:cNvSpPr/>
          <p:nvPr/>
        </p:nvSpPr>
        <p:spPr>
          <a:xfrm>
            <a:off x="5174191" y="5415701"/>
            <a:ext cx="6474884" cy="9233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i="1" dirty="0"/>
              <a:t>Краса </a:t>
            </a:r>
            <a:r>
              <a:rPr lang="ru-RU" i="1" dirty="0" err="1"/>
              <a:t>природи</a:t>
            </a:r>
            <a:r>
              <a:rPr lang="ru-RU" i="1" dirty="0"/>
              <a:t> – </a:t>
            </a:r>
            <a:r>
              <a:rPr lang="ru-RU" i="1" dirty="0" err="1"/>
              <a:t>це</a:t>
            </a:r>
            <a:r>
              <a:rPr lang="ru-RU" i="1" dirty="0"/>
              <a:t> </a:t>
            </a:r>
            <a:r>
              <a:rPr lang="ru-RU" i="1" dirty="0" err="1"/>
              <a:t>одне</a:t>
            </a:r>
            <a:r>
              <a:rPr lang="ru-RU" i="1" dirty="0"/>
              <a:t> з </a:t>
            </a:r>
            <a:r>
              <a:rPr lang="ru-RU" i="1" dirty="0" err="1"/>
              <a:t>джерел</a:t>
            </a:r>
            <a:r>
              <a:rPr lang="ru-RU" i="1" dirty="0"/>
              <a:t>, що живить доброту, </a:t>
            </a:r>
            <a:r>
              <a:rPr lang="ru-RU" i="1" dirty="0" err="1"/>
              <a:t>сердечність</a:t>
            </a:r>
            <a:r>
              <a:rPr lang="ru-RU" i="1" dirty="0"/>
              <a:t> і  </a:t>
            </a:r>
            <a:r>
              <a:rPr lang="ru-RU" i="1" dirty="0" err="1"/>
              <a:t>любов</a:t>
            </a:r>
            <a:r>
              <a:rPr lang="ru-RU" i="1" dirty="0"/>
              <a:t>.  </a:t>
            </a:r>
            <a:r>
              <a:rPr lang="ru-RU" b="1" i="1" dirty="0"/>
              <a:t> </a:t>
            </a:r>
            <a:r>
              <a:rPr lang="en-US" b="1" i="1" dirty="0"/>
              <a:t>                                  </a:t>
            </a:r>
            <a:r>
              <a:rPr lang="uk-UA" b="1" i="1" dirty="0"/>
              <a:t>                              								В.О.</a:t>
            </a:r>
            <a:r>
              <a:rPr lang="ru-RU" b="1" i="1" dirty="0" err="1"/>
              <a:t>Сухомлинський</a:t>
            </a:r>
            <a:r>
              <a:rPr lang="ru-RU" b="1" i="1" dirty="0"/>
              <a:t>  </a:t>
            </a:r>
            <a:endParaRPr lang="ru-RU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47D07FA-1970-4B6B-9BBA-54102261EB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-1325830" y="4441838"/>
            <a:ext cx="4115595" cy="71672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798A577-90B6-4BA9-8DCB-AA0280FC4BA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604"/>
          <a:stretch/>
        </p:blipFill>
        <p:spPr>
          <a:xfrm rot="5400000">
            <a:off x="-1251667" y="1625269"/>
            <a:ext cx="3967267" cy="7167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BD46D26-0094-494B-9B9E-79D798043819}"/>
              </a:ext>
            </a:extLst>
          </p:cNvPr>
          <p:cNvSpPr txBox="1"/>
          <p:nvPr/>
        </p:nvSpPr>
        <p:spPr>
          <a:xfrm>
            <a:off x="4502159" y="1077066"/>
            <a:ext cx="3563796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uk-UA" sz="2000" i="1" dirty="0"/>
              <a:t>«Стежками рідного краю»</a:t>
            </a:r>
            <a:endParaRPr lang="ru-RU" sz="2000" i="1" dirty="0"/>
          </a:p>
        </p:txBody>
      </p:sp>
    </p:spTree>
    <p:extLst>
      <p:ext uri="{BB962C8B-B14F-4D97-AF65-F5344CB8AC3E}">
        <p14:creationId xmlns:p14="http://schemas.microsoft.com/office/powerpoint/2010/main" val="37783357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Фон зеленый градиент - 64 фото">
            <a:extLst>
              <a:ext uri="{FF2B5EF4-FFF2-40B4-BE49-F238E27FC236}">
                <a16:creationId xmlns:a16="http://schemas.microsoft.com/office/drawing/2014/main" id="{9989AB44-A2F2-4D02-AAF4-0065B5E7471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Фон зеленый градиент - 64 фото">
            <a:extLst>
              <a:ext uri="{FF2B5EF4-FFF2-40B4-BE49-F238E27FC236}">
                <a16:creationId xmlns:a16="http://schemas.microsoft.com/office/drawing/2014/main" id="{F0D40E0A-F736-4AAC-A2CD-3671F43E4BE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6" descr="Фон зеленый градиент - 64 фото">
            <a:extLst>
              <a:ext uri="{FF2B5EF4-FFF2-40B4-BE49-F238E27FC236}">
                <a16:creationId xmlns:a16="http://schemas.microsoft.com/office/drawing/2014/main" id="{9E261353-8555-4906-8C4C-1C17F8A893F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8" descr="Фон зеленый градиент - 64 фото">
            <a:extLst>
              <a:ext uri="{FF2B5EF4-FFF2-40B4-BE49-F238E27FC236}">
                <a16:creationId xmlns:a16="http://schemas.microsoft.com/office/drawing/2014/main" id="{1FA7BA6E-AD4E-465F-84B7-9670663F3CE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893D9E9-1515-44C2-B839-CA346B77DA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</a:blip>
          <a:srcRect b="15689"/>
          <a:stretch/>
        </p:blipFill>
        <p:spPr>
          <a:xfrm>
            <a:off x="0" y="0"/>
            <a:ext cx="1221105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682EA92-931D-4BE4-B781-03ADF88E89D8}"/>
              </a:ext>
            </a:extLst>
          </p:cNvPr>
          <p:cNvSpPr txBox="1"/>
          <p:nvPr/>
        </p:nvSpPr>
        <p:spPr>
          <a:xfrm>
            <a:off x="1618261" y="502632"/>
            <a:ext cx="9379664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/>
              <a:t>Минуле нашого краю</a:t>
            </a:r>
          </a:p>
          <a:p>
            <a:pPr algn="ctr"/>
            <a:r>
              <a:rPr lang="uk-UA" sz="2000" b="1" dirty="0"/>
              <a:t>(екскурсії в музеї та храми нашої громади)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21252EB-0049-4A6F-A97C-5FCC9A2087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995" y="2342890"/>
            <a:ext cx="3989864" cy="22442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4D7F247-DB8A-4D46-AA93-BC59991C91B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28" b="10999"/>
          <a:stretch/>
        </p:blipFill>
        <p:spPr>
          <a:xfrm>
            <a:off x="1480050" y="2042282"/>
            <a:ext cx="2199570" cy="36878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04AA91C-FED0-4E65-8327-78EDF1746F6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05"/>
          <a:stretch/>
        </p:blipFill>
        <p:spPr>
          <a:xfrm>
            <a:off x="8952681" y="1983633"/>
            <a:ext cx="2544660" cy="16660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54D6470-7808-4D10-A1CE-129B607C63A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7" t="10259" r="476" b="4192"/>
          <a:stretch/>
        </p:blipFill>
        <p:spPr>
          <a:xfrm>
            <a:off x="8981194" y="4255309"/>
            <a:ext cx="2544660" cy="18839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98380FA-8393-4214-8140-F5622D2085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-1325830" y="4441838"/>
            <a:ext cx="4115595" cy="71672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64A4285-1D31-433A-926A-77015B5626E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604"/>
          <a:stretch/>
        </p:blipFill>
        <p:spPr>
          <a:xfrm rot="5400000">
            <a:off x="-1251667" y="1625269"/>
            <a:ext cx="3967267" cy="7167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EB4D3F-C41A-42CC-96AA-7A3203694A0B}"/>
              </a:ext>
            </a:extLst>
          </p:cNvPr>
          <p:cNvSpPr txBox="1"/>
          <p:nvPr/>
        </p:nvSpPr>
        <p:spPr>
          <a:xfrm>
            <a:off x="4069339" y="5065632"/>
            <a:ext cx="4477508" cy="8925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uk-UA" dirty="0"/>
              <a:t>С. Соколове</a:t>
            </a:r>
            <a:br>
              <a:rPr lang="uk-UA" dirty="0"/>
            </a:br>
            <a:r>
              <a:rPr lang="uk-UA" dirty="0"/>
              <a:t>Монумент «Братерство по зброї»</a:t>
            </a:r>
            <a:br>
              <a:rPr lang="uk-UA" dirty="0"/>
            </a:br>
            <a:r>
              <a:rPr lang="uk-UA" sz="1600" dirty="0"/>
              <a:t>Музей радянсько-чехословацької дружби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6073922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Фон зеленый градиент - 64 фото">
            <a:extLst>
              <a:ext uri="{FF2B5EF4-FFF2-40B4-BE49-F238E27FC236}">
                <a16:creationId xmlns:a16="http://schemas.microsoft.com/office/drawing/2014/main" id="{9989AB44-A2F2-4D02-AAF4-0065B5E7471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Фон зеленый градиент - 64 фото">
            <a:extLst>
              <a:ext uri="{FF2B5EF4-FFF2-40B4-BE49-F238E27FC236}">
                <a16:creationId xmlns:a16="http://schemas.microsoft.com/office/drawing/2014/main" id="{F0D40E0A-F736-4AAC-A2CD-3671F43E4BE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6" descr="Фон зеленый градиент - 64 фото">
            <a:extLst>
              <a:ext uri="{FF2B5EF4-FFF2-40B4-BE49-F238E27FC236}">
                <a16:creationId xmlns:a16="http://schemas.microsoft.com/office/drawing/2014/main" id="{9E261353-8555-4906-8C4C-1C17F8A893F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8" descr="Фон зеленый градиент - 64 фото">
            <a:extLst>
              <a:ext uri="{FF2B5EF4-FFF2-40B4-BE49-F238E27FC236}">
                <a16:creationId xmlns:a16="http://schemas.microsoft.com/office/drawing/2014/main" id="{1FA7BA6E-AD4E-465F-84B7-9670663F3CE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893D9E9-1515-44C2-B839-CA346B77DA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</a:blip>
          <a:srcRect b="15689"/>
          <a:stretch/>
        </p:blipFill>
        <p:spPr>
          <a:xfrm>
            <a:off x="0" y="-19763"/>
            <a:ext cx="1221105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BD252C7-C2A7-41AC-95DB-07D71FF83D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521" y="2951876"/>
            <a:ext cx="2897931" cy="21734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C598545-400C-46D3-9461-E1D99CAB58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285" y="1159616"/>
            <a:ext cx="3136608" cy="23524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326D46E3-DEB8-4324-8BF2-6DD27BF982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178" y="1154787"/>
            <a:ext cx="3136609" cy="23524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03F2B566-2BD8-40C7-8947-2C93BF48D9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9673" y="2930602"/>
            <a:ext cx="3086625" cy="22537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C63C57A-D8A3-4D2D-87A7-02EFAC04B6C9}"/>
              </a:ext>
            </a:extLst>
          </p:cNvPr>
          <p:cNvSpPr txBox="1"/>
          <p:nvPr/>
        </p:nvSpPr>
        <p:spPr>
          <a:xfrm>
            <a:off x="4191816" y="266472"/>
            <a:ext cx="4722768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uk-UA" sz="2400" b="1" dirty="0"/>
              <a:t>Народознавче краєзнавство</a:t>
            </a:r>
            <a:endParaRPr lang="ru-RU" sz="2400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384555" y="5437365"/>
            <a:ext cx="8642090" cy="9233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i="1" dirty="0" err="1"/>
              <a:t>Традиції</a:t>
            </a:r>
            <a:r>
              <a:rPr lang="ru-RU" i="1" dirty="0"/>
              <a:t> </a:t>
            </a:r>
            <a:r>
              <a:rPr lang="ru-RU" i="1" dirty="0" err="1"/>
              <a:t>рідного</a:t>
            </a:r>
            <a:r>
              <a:rPr lang="ru-RU" i="1" dirty="0"/>
              <a:t> краю – </a:t>
            </a:r>
            <a:r>
              <a:rPr lang="ru-RU" i="1" dirty="0" err="1"/>
              <a:t>це</a:t>
            </a:r>
            <a:r>
              <a:rPr lang="ru-RU" i="1" dirty="0"/>
              <a:t> </a:t>
            </a:r>
            <a:r>
              <a:rPr lang="ru-RU" i="1" dirty="0" err="1"/>
              <a:t>пам’ять</a:t>
            </a:r>
            <a:r>
              <a:rPr lang="ru-RU" i="1" dirty="0"/>
              <a:t> про </a:t>
            </a:r>
            <a:r>
              <a:rPr lang="ru-RU" i="1" dirty="0" err="1"/>
              <a:t>своїх</a:t>
            </a:r>
            <a:r>
              <a:rPr lang="ru-RU" i="1" dirty="0"/>
              <a:t> </a:t>
            </a:r>
            <a:r>
              <a:rPr lang="ru-RU" i="1" dirty="0" err="1"/>
              <a:t>предків</a:t>
            </a:r>
            <a:r>
              <a:rPr lang="ru-RU" i="1" dirty="0"/>
              <a:t>, </a:t>
            </a:r>
            <a:r>
              <a:rPr lang="ru-RU" i="1" dirty="0" err="1"/>
              <a:t>природна</a:t>
            </a:r>
            <a:r>
              <a:rPr lang="ru-RU" i="1" dirty="0"/>
              <a:t> потреба </a:t>
            </a:r>
            <a:r>
              <a:rPr lang="ru-RU" i="1" dirty="0" err="1"/>
              <a:t>триматися</a:t>
            </a:r>
            <a:r>
              <a:rPr lang="ru-RU" i="1" dirty="0"/>
              <a:t> </a:t>
            </a:r>
            <a:r>
              <a:rPr lang="ru-RU" i="1" dirty="0" err="1"/>
              <a:t>невмирущих</a:t>
            </a:r>
            <a:r>
              <a:rPr lang="ru-RU" i="1" dirty="0"/>
              <a:t> </a:t>
            </a:r>
            <a:r>
              <a:rPr lang="ru-RU" i="1" dirty="0" err="1"/>
              <a:t>традицій</a:t>
            </a:r>
            <a:r>
              <a:rPr lang="ru-RU" i="1" dirty="0"/>
              <a:t> </a:t>
            </a:r>
            <a:r>
              <a:rPr lang="ru-RU" i="1" dirty="0" err="1"/>
              <a:t>народних</a:t>
            </a:r>
            <a:r>
              <a:rPr lang="ru-RU" i="1" dirty="0"/>
              <a:t> ремесел та </a:t>
            </a:r>
            <a:r>
              <a:rPr lang="ru-RU" i="1" dirty="0" err="1"/>
              <a:t>художніх</a:t>
            </a:r>
            <a:r>
              <a:rPr lang="ru-RU" i="1" dirty="0"/>
              <a:t> </a:t>
            </a:r>
            <a:r>
              <a:rPr lang="ru-RU" i="1" dirty="0" err="1"/>
              <a:t>промислів</a:t>
            </a:r>
            <a:r>
              <a:rPr lang="ru-RU" i="1" dirty="0"/>
              <a:t> у </a:t>
            </a:r>
            <a:r>
              <a:rPr lang="ru-RU" i="1" dirty="0" err="1"/>
              <a:t>спадок</a:t>
            </a:r>
            <a:r>
              <a:rPr lang="ru-RU" i="1" dirty="0"/>
              <a:t> наступним </a:t>
            </a:r>
            <a:r>
              <a:rPr lang="ru-RU" i="1" dirty="0" err="1"/>
              <a:t>поколінням</a:t>
            </a:r>
            <a:r>
              <a:rPr lang="ru-RU" i="1" dirty="0"/>
              <a:t>.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24BDF88-D8D5-41E9-B5A8-C39A31C89B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-1325830" y="4441838"/>
            <a:ext cx="4115595" cy="71672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1105770-D530-4874-B810-A89140398D6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604"/>
          <a:stretch/>
        </p:blipFill>
        <p:spPr>
          <a:xfrm rot="5400000">
            <a:off x="-1251667" y="1625269"/>
            <a:ext cx="3967267" cy="716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6270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Фон зеленый градиент - 64 фото">
            <a:extLst>
              <a:ext uri="{FF2B5EF4-FFF2-40B4-BE49-F238E27FC236}">
                <a16:creationId xmlns:a16="http://schemas.microsoft.com/office/drawing/2014/main" id="{9989AB44-A2F2-4D02-AAF4-0065B5E7471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Фон зеленый градиент - 64 фото">
            <a:extLst>
              <a:ext uri="{FF2B5EF4-FFF2-40B4-BE49-F238E27FC236}">
                <a16:creationId xmlns:a16="http://schemas.microsoft.com/office/drawing/2014/main" id="{F0D40E0A-F736-4AAC-A2CD-3671F43E4BE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6" descr="Фон зеленый градиент - 64 фото">
            <a:extLst>
              <a:ext uri="{FF2B5EF4-FFF2-40B4-BE49-F238E27FC236}">
                <a16:creationId xmlns:a16="http://schemas.microsoft.com/office/drawing/2014/main" id="{9E261353-8555-4906-8C4C-1C17F8A893F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8" descr="Фон зеленый градиент - 64 фото">
            <a:extLst>
              <a:ext uri="{FF2B5EF4-FFF2-40B4-BE49-F238E27FC236}">
                <a16:creationId xmlns:a16="http://schemas.microsoft.com/office/drawing/2014/main" id="{1FA7BA6E-AD4E-465F-84B7-9670663F3CE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893D9E9-1515-44C2-B839-CA346B77DA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</a:blip>
          <a:srcRect b="15689"/>
          <a:stretch/>
        </p:blipFill>
        <p:spPr>
          <a:xfrm>
            <a:off x="0" y="-19763"/>
            <a:ext cx="1221105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682EA92-931D-4BE4-B781-03ADF88E89D8}"/>
              </a:ext>
            </a:extLst>
          </p:cNvPr>
          <p:cNvSpPr txBox="1"/>
          <p:nvPr/>
        </p:nvSpPr>
        <p:spPr>
          <a:xfrm>
            <a:off x="3605212" y="355110"/>
            <a:ext cx="5895975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/>
              <a:t>Виставка-спогад</a:t>
            </a:r>
          </a:p>
          <a:p>
            <a:pPr algn="ctr"/>
            <a:r>
              <a:rPr lang="uk-UA" sz="2400" b="1" dirty="0"/>
              <a:t>«Мій край – моя історія жива”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9DE0E6A-A5B8-454B-A04A-032ACA0CFC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341" y="4111407"/>
            <a:ext cx="2154518" cy="1615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468A105-7CB2-44EB-A56E-A0BFBFE70E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480" y="2341327"/>
            <a:ext cx="3126297" cy="23447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635B3F2-EEF2-476D-AA5B-7AB667233D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934" y="2228857"/>
            <a:ext cx="3322927" cy="24921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BA26A1F-7B16-4E8E-B1E8-6291F4273EC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975" y="1474937"/>
            <a:ext cx="3207391" cy="24055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3280979-99A1-4AD3-8EA0-13E61422276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-1325830" y="4441838"/>
            <a:ext cx="4115595" cy="71672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35A198C-E600-4599-A80F-5783A4B323D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604"/>
          <a:stretch/>
        </p:blipFill>
        <p:spPr>
          <a:xfrm rot="5400000">
            <a:off x="-1251667" y="1625269"/>
            <a:ext cx="3967267" cy="71672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E39A382-44BF-4084-8356-EB739BF86E7D}"/>
              </a:ext>
            </a:extLst>
          </p:cNvPr>
          <p:cNvSpPr txBox="1"/>
          <p:nvPr/>
        </p:nvSpPr>
        <p:spPr>
          <a:xfrm>
            <a:off x="3454032" y="5864359"/>
            <a:ext cx="6391275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uk-UA" i="1" dirty="0"/>
              <a:t>На виставці представлена література про історичне минуле та сьогодення нашого краю.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4181483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Фон зеленый градиент - 64 фото">
            <a:extLst>
              <a:ext uri="{FF2B5EF4-FFF2-40B4-BE49-F238E27FC236}">
                <a16:creationId xmlns:a16="http://schemas.microsoft.com/office/drawing/2014/main" id="{9989AB44-A2F2-4D02-AAF4-0065B5E7471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Фон зеленый градиент - 64 фото">
            <a:extLst>
              <a:ext uri="{FF2B5EF4-FFF2-40B4-BE49-F238E27FC236}">
                <a16:creationId xmlns:a16="http://schemas.microsoft.com/office/drawing/2014/main" id="{F0D40E0A-F736-4AAC-A2CD-3671F43E4BE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6" descr="Фон зеленый градиент - 64 фото">
            <a:extLst>
              <a:ext uri="{FF2B5EF4-FFF2-40B4-BE49-F238E27FC236}">
                <a16:creationId xmlns:a16="http://schemas.microsoft.com/office/drawing/2014/main" id="{9E261353-8555-4906-8C4C-1C17F8A893F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8" descr="Фон зеленый градиент - 64 фото">
            <a:extLst>
              <a:ext uri="{FF2B5EF4-FFF2-40B4-BE49-F238E27FC236}">
                <a16:creationId xmlns:a16="http://schemas.microsoft.com/office/drawing/2014/main" id="{1FA7BA6E-AD4E-465F-84B7-9670663F3CE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893D9E9-1515-44C2-B839-CA346B77DA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</a:blip>
          <a:srcRect b="15689"/>
          <a:stretch/>
        </p:blipFill>
        <p:spPr>
          <a:xfrm>
            <a:off x="0" y="0"/>
            <a:ext cx="1221105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682EA92-931D-4BE4-B781-03ADF88E89D8}"/>
              </a:ext>
            </a:extLst>
          </p:cNvPr>
          <p:cNvSpPr txBox="1"/>
          <p:nvPr/>
        </p:nvSpPr>
        <p:spPr>
          <a:xfrm>
            <a:off x="2992314" y="336541"/>
            <a:ext cx="7121771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/>
              <a:t>День </a:t>
            </a:r>
            <a:r>
              <a:rPr lang="uk-UA" sz="2400" b="1" dirty="0" err="1"/>
              <a:t>бібліотворчості</a:t>
            </a:r>
            <a:r>
              <a:rPr lang="uk-UA" sz="2400" b="1" dirty="0"/>
              <a:t> </a:t>
            </a:r>
          </a:p>
          <a:p>
            <a:pPr algn="ctr"/>
            <a:r>
              <a:rPr lang="uk-UA" sz="2000" dirty="0"/>
              <a:t>(майстер-клас по виготовленню ляльки – </a:t>
            </a:r>
            <a:r>
              <a:rPr lang="uk-UA" sz="2000" dirty="0" err="1"/>
              <a:t>мотанки</a:t>
            </a:r>
            <a:r>
              <a:rPr lang="uk-UA" sz="2000" dirty="0"/>
              <a:t>)</a:t>
            </a:r>
            <a:endParaRPr lang="ru-RU" sz="20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DA81500-A51C-4085-AD27-601AD97F161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12565" y="1576447"/>
            <a:ext cx="3425417" cy="205665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56CC778-9FB1-496E-B288-FB4A3D8E7D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5461" y="1762990"/>
            <a:ext cx="1620625" cy="19588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9D5BA53-401B-4605-BDF4-F8C143C5E2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886" y="1751403"/>
            <a:ext cx="3587671" cy="26907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5378304-76DF-4DEE-8FD1-AB388A09561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737" y="4116197"/>
            <a:ext cx="2031071" cy="22587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37841FA-34E8-4CE4-A5DC-C329DF6E45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999" y="4621529"/>
            <a:ext cx="1984495" cy="14883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B52B839-6048-4E2F-949B-8D72CF618D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-1325830" y="4441838"/>
            <a:ext cx="4115595" cy="71672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A3B0D9F-EB1E-4711-8C20-8AA5C5ECEFA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604"/>
          <a:stretch/>
        </p:blipFill>
        <p:spPr>
          <a:xfrm rot="5400000">
            <a:off x="-1251667" y="1625269"/>
            <a:ext cx="3967267" cy="7167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0597062-7C6C-4ABC-AA2E-27CE35858DF2}"/>
              </a:ext>
            </a:extLst>
          </p:cNvPr>
          <p:cNvSpPr txBox="1"/>
          <p:nvPr/>
        </p:nvSpPr>
        <p:spPr>
          <a:xfrm>
            <a:off x="4681884" y="5139932"/>
            <a:ext cx="5300379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uk-UA" i="1" dirty="0" err="1"/>
              <a:t>Навчаеємося</a:t>
            </a:r>
            <a:r>
              <a:rPr lang="uk-UA" i="1" dirty="0"/>
              <a:t>, зберігаємо родинні</a:t>
            </a:r>
          </a:p>
          <a:p>
            <a:r>
              <a:rPr lang="uk-UA" i="1" dirty="0"/>
              <a:t>традиції та </a:t>
            </a:r>
            <a:r>
              <a:rPr lang="uk-UA" i="1" dirty="0" err="1"/>
              <a:t>переносимо</a:t>
            </a:r>
            <a:r>
              <a:rPr lang="uk-UA" i="1" dirty="0"/>
              <a:t> їх у сучасність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37266420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Фон зеленый градиент - 64 фото">
            <a:extLst>
              <a:ext uri="{FF2B5EF4-FFF2-40B4-BE49-F238E27FC236}">
                <a16:creationId xmlns:a16="http://schemas.microsoft.com/office/drawing/2014/main" id="{9989AB44-A2F2-4D02-AAF4-0065B5E7471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Фон зеленый градиент - 64 фото">
            <a:extLst>
              <a:ext uri="{FF2B5EF4-FFF2-40B4-BE49-F238E27FC236}">
                <a16:creationId xmlns:a16="http://schemas.microsoft.com/office/drawing/2014/main" id="{F0D40E0A-F736-4AAC-A2CD-3671F43E4BE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6" descr="Фон зеленый градиент - 64 фото">
            <a:extLst>
              <a:ext uri="{FF2B5EF4-FFF2-40B4-BE49-F238E27FC236}">
                <a16:creationId xmlns:a16="http://schemas.microsoft.com/office/drawing/2014/main" id="{9E261353-8555-4906-8C4C-1C17F8A893F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8" descr="Фон зеленый градиент - 64 фото">
            <a:extLst>
              <a:ext uri="{FF2B5EF4-FFF2-40B4-BE49-F238E27FC236}">
                <a16:creationId xmlns:a16="http://schemas.microsoft.com/office/drawing/2014/main" id="{1FA7BA6E-AD4E-465F-84B7-9670663F3CE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893D9E9-1515-44C2-B839-CA346B77DA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</a:blip>
          <a:srcRect b="15689"/>
          <a:stretch/>
        </p:blipFill>
        <p:spPr>
          <a:xfrm>
            <a:off x="0" y="0"/>
            <a:ext cx="1221105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682EA92-931D-4BE4-B781-03ADF88E89D8}"/>
              </a:ext>
            </a:extLst>
          </p:cNvPr>
          <p:cNvSpPr txBox="1"/>
          <p:nvPr/>
        </p:nvSpPr>
        <p:spPr>
          <a:xfrm>
            <a:off x="4321306" y="418074"/>
            <a:ext cx="4463787" cy="7386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err="1"/>
              <a:t>Пам</a:t>
            </a:r>
            <a:r>
              <a:rPr lang="en-US" sz="2400" b="1" dirty="0"/>
              <a:t>’</a:t>
            </a:r>
            <a:r>
              <a:rPr lang="uk-UA" sz="2400" b="1" dirty="0" err="1"/>
              <a:t>ятаємо</a:t>
            </a:r>
            <a:r>
              <a:rPr lang="uk-UA" sz="2400" b="1" dirty="0"/>
              <a:t>. Вшановуємо</a:t>
            </a:r>
          </a:p>
          <a:p>
            <a:pPr algn="ctr"/>
            <a:r>
              <a:rPr lang="uk-UA" i="1" dirty="0"/>
              <a:t>(до дня захисника Вітчизни)</a:t>
            </a:r>
            <a:endParaRPr lang="ru-RU" i="1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800B94D-E087-443B-A657-CD6193E518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62" b="12493"/>
          <a:stretch/>
        </p:blipFill>
        <p:spPr>
          <a:xfrm>
            <a:off x="3144510" y="1378532"/>
            <a:ext cx="6512579" cy="3763222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835188" y="5784268"/>
            <a:ext cx="7131222" cy="6463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uk-UA" i="1" dirty="0"/>
              <a:t>Л</a:t>
            </a:r>
            <a:r>
              <a:rPr lang="ru-RU" i="1" dirty="0" err="1"/>
              <a:t>юбов</a:t>
            </a:r>
            <a:r>
              <a:rPr lang="ru-RU" i="1" dirty="0"/>
              <a:t> до </a:t>
            </a:r>
            <a:r>
              <a:rPr lang="ru-RU" i="1" dirty="0" err="1"/>
              <a:t>Батьківщини</a:t>
            </a:r>
            <a:r>
              <a:rPr lang="ru-RU" i="1" dirty="0"/>
              <a:t>, </a:t>
            </a:r>
            <a:r>
              <a:rPr lang="ru-RU" i="1" dirty="0" err="1"/>
              <a:t>почуття</a:t>
            </a:r>
            <a:r>
              <a:rPr lang="ru-RU" i="1" dirty="0"/>
              <a:t> </a:t>
            </a:r>
            <a:r>
              <a:rPr lang="ru-RU" i="1" dirty="0" err="1"/>
              <a:t>патріотизму</a:t>
            </a:r>
            <a:r>
              <a:rPr lang="ru-RU" i="1" dirty="0"/>
              <a:t>, </a:t>
            </a:r>
            <a:r>
              <a:rPr lang="ru-RU" i="1" dirty="0" err="1"/>
              <a:t>відповідальності</a:t>
            </a:r>
            <a:r>
              <a:rPr lang="ru-RU" i="1" dirty="0"/>
              <a:t> за </a:t>
            </a:r>
            <a:r>
              <a:rPr lang="ru-RU" i="1" dirty="0" err="1"/>
              <a:t>її</a:t>
            </a:r>
            <a:r>
              <a:rPr lang="ru-RU" i="1" dirty="0"/>
              <a:t> долю, </a:t>
            </a:r>
            <a:r>
              <a:rPr lang="ru-RU" i="1" dirty="0" err="1"/>
              <a:t>формуються</a:t>
            </a:r>
            <a:r>
              <a:rPr lang="ru-RU" i="1" dirty="0"/>
              <a:t> з </a:t>
            </a:r>
            <a:r>
              <a:rPr lang="ru-RU" i="1" dirty="0" err="1"/>
              <a:t>дитинства</a:t>
            </a:r>
            <a:r>
              <a:rPr lang="ru-RU" i="1" dirty="0"/>
              <a:t>.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1B2D2C6-C6FD-4A48-9DD6-709884BF5D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-1325830" y="4441838"/>
            <a:ext cx="4115595" cy="71672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FBBDFC5-4ED3-42A2-8DF6-5638D457C69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604"/>
          <a:stretch/>
        </p:blipFill>
        <p:spPr>
          <a:xfrm rot="5400000">
            <a:off x="-1251667" y="1625269"/>
            <a:ext cx="3967267" cy="71672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9E71AB4-A4AF-4043-BF9C-83289372C184}"/>
              </a:ext>
            </a:extLst>
          </p:cNvPr>
          <p:cNvSpPr txBox="1"/>
          <p:nvPr/>
        </p:nvSpPr>
        <p:spPr>
          <a:xfrm>
            <a:off x="3353675" y="5209659"/>
            <a:ext cx="7239000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uk-UA" sz="1400" i="1" dirty="0">
                <a:solidFill>
                  <a:schemeClr val="bg1"/>
                </a:solidFill>
              </a:rPr>
              <a:t>Вшанування </a:t>
            </a:r>
            <a:r>
              <a:rPr lang="uk-UA" sz="1400" i="1" dirty="0" err="1">
                <a:solidFill>
                  <a:schemeClr val="bg1"/>
                </a:solidFill>
              </a:rPr>
              <a:t>пам</a:t>
            </a:r>
            <a:r>
              <a:rPr lang="en-US" sz="1400" i="1" dirty="0">
                <a:solidFill>
                  <a:schemeClr val="bg1"/>
                </a:solidFill>
              </a:rPr>
              <a:t>’</a:t>
            </a:r>
            <a:r>
              <a:rPr lang="uk-UA" sz="1400" i="1" dirty="0">
                <a:solidFill>
                  <a:schemeClr val="bg1"/>
                </a:solidFill>
              </a:rPr>
              <a:t>яті загиблого героя нашого села в АТО </a:t>
            </a:r>
            <a:r>
              <a:rPr lang="uk-UA" sz="1400" i="1" dirty="0" err="1">
                <a:solidFill>
                  <a:schemeClr val="bg1"/>
                </a:solidFill>
              </a:rPr>
              <a:t>Зернія</a:t>
            </a:r>
            <a:r>
              <a:rPr lang="uk-UA" sz="1400" i="1" dirty="0">
                <a:solidFill>
                  <a:schemeClr val="bg1"/>
                </a:solidFill>
              </a:rPr>
              <a:t> Є.А.</a:t>
            </a:r>
            <a:endParaRPr lang="ru-RU" sz="1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1492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Фон зеленый градиент - 64 фото">
            <a:extLst>
              <a:ext uri="{FF2B5EF4-FFF2-40B4-BE49-F238E27FC236}">
                <a16:creationId xmlns:a16="http://schemas.microsoft.com/office/drawing/2014/main" id="{9989AB44-A2F2-4D02-AAF4-0065B5E7471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Фон зеленый градиент - 64 фото">
            <a:extLst>
              <a:ext uri="{FF2B5EF4-FFF2-40B4-BE49-F238E27FC236}">
                <a16:creationId xmlns:a16="http://schemas.microsoft.com/office/drawing/2014/main" id="{F0D40E0A-F736-4AAC-A2CD-3671F43E4BE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6" descr="Фон зеленый градиент - 64 фото">
            <a:extLst>
              <a:ext uri="{FF2B5EF4-FFF2-40B4-BE49-F238E27FC236}">
                <a16:creationId xmlns:a16="http://schemas.microsoft.com/office/drawing/2014/main" id="{9E261353-8555-4906-8C4C-1C17F8A893F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8" descr="Фон зеленый градиент - 64 фото">
            <a:extLst>
              <a:ext uri="{FF2B5EF4-FFF2-40B4-BE49-F238E27FC236}">
                <a16:creationId xmlns:a16="http://schemas.microsoft.com/office/drawing/2014/main" id="{1FA7BA6E-AD4E-465F-84B7-9670663F3CE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893D9E9-1515-44C2-B839-CA346B77DA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</a:blip>
          <a:srcRect b="15689"/>
          <a:stretch/>
        </p:blipFill>
        <p:spPr>
          <a:xfrm>
            <a:off x="0" y="0"/>
            <a:ext cx="1221105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682EA92-931D-4BE4-B781-03ADF88E89D8}"/>
              </a:ext>
            </a:extLst>
          </p:cNvPr>
          <p:cNvSpPr txBox="1"/>
          <p:nvPr/>
        </p:nvSpPr>
        <p:spPr>
          <a:xfrm>
            <a:off x="2790793" y="315605"/>
            <a:ext cx="7524817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uk-UA" sz="2400" b="1" dirty="0"/>
              <a:t>Відвідування центру оперативно – рятувальної</a:t>
            </a:r>
          </a:p>
          <a:p>
            <a:pPr algn="ctr"/>
            <a:r>
              <a:rPr lang="uk-UA" sz="2400" b="1" dirty="0"/>
              <a:t>служби цивільного захисту</a:t>
            </a:r>
            <a:endParaRPr lang="ru-RU" sz="2400" b="1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2B668DB-F5B1-433F-8977-9FEDEB9B02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827" y="3733800"/>
            <a:ext cx="4111336" cy="23126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B89535A-1FE9-4119-9F0D-29C840A2E0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-1325830" y="4441838"/>
            <a:ext cx="4115595" cy="71672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0BA39FC-D2BE-4F89-A496-14AF81C6825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604"/>
          <a:stretch/>
        </p:blipFill>
        <p:spPr>
          <a:xfrm rot="5400000">
            <a:off x="-1251667" y="1625269"/>
            <a:ext cx="3967267" cy="71672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BF38561-05F9-47FD-BA8B-382F6FA3A8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767" y="3733800"/>
            <a:ext cx="4633992" cy="26066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7C63D2B-C1B3-4874-BAFF-022944F55B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402" y="1527416"/>
            <a:ext cx="4633994" cy="26066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17052619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537D0B"/>
      </a:dk2>
      <a:lt2>
        <a:srgbClr val="A9E257"/>
      </a:lt2>
      <a:accent1>
        <a:srgbClr val="38540A"/>
      </a:accent1>
      <a:accent2>
        <a:srgbClr val="31A274"/>
      </a:accent2>
      <a:accent3>
        <a:srgbClr val="236073"/>
      </a:accent3>
      <a:accent4>
        <a:srgbClr val="6C4D90"/>
      </a:accent4>
      <a:accent5>
        <a:srgbClr val="983C27"/>
      </a:accent5>
      <a:accent6>
        <a:srgbClr val="CD811F"/>
      </a:accent6>
      <a:hlink>
        <a:srgbClr val="293F06"/>
      </a:hlink>
      <a:folHlink>
        <a:srgbClr val="68883A"/>
      </a:folHlink>
    </a:clrScheme>
    <a:fontScheme name="Сектор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9759155-7935-4C61-A06C-C04380D1B16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292</TotalTime>
  <Words>294</Words>
  <Application>Microsoft Office PowerPoint</Application>
  <PresentationFormat>Широкоэкранный</PresentationFormat>
  <Paragraphs>37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4" baseType="lpstr">
      <vt:lpstr>Century Gothic</vt:lpstr>
      <vt:lpstr>Wingdings 3</vt:lpstr>
      <vt:lpstr>Сектор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Mike X</dc:creator>
  <cp:lastModifiedBy>Mike X</cp:lastModifiedBy>
  <cp:revision>35</cp:revision>
  <dcterms:created xsi:type="dcterms:W3CDTF">2021-10-28T15:03:30Z</dcterms:created>
  <dcterms:modified xsi:type="dcterms:W3CDTF">2021-10-30T17:29:09Z</dcterms:modified>
</cp:coreProperties>
</file>