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pPr/>
              <a:t>30.10.2020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45638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Звіт про проведення всеукраїнського місячника шкільних бібліотек 2020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«</a:t>
            </a:r>
            <a:r>
              <a:rPr lang="uk-UA" dirty="0"/>
              <a:t>Шкільна бібліотека та екологічна просвіта учнів»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944816" cy="2016224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Зміївський</a:t>
            </a:r>
            <a:r>
              <a:rPr lang="uk-UA" dirty="0" smtClean="0">
                <a:solidFill>
                  <a:schemeClr val="tx1"/>
                </a:solidFill>
              </a:rPr>
              <a:t> ліцей №1 ім. З.К.</a:t>
            </a:r>
            <a:r>
              <a:rPr lang="uk-UA" dirty="0" err="1" smtClean="0">
                <a:solidFill>
                  <a:schemeClr val="tx1"/>
                </a:solidFill>
              </a:rPr>
              <a:t>Слюсаренка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Підготували: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Цимбаліст М.М.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Савищенко</a:t>
            </a:r>
            <a:r>
              <a:rPr lang="uk-UA" dirty="0" smtClean="0">
                <a:solidFill>
                  <a:schemeClr val="tx1"/>
                </a:solidFill>
              </a:rPr>
              <a:t> О.Ю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2963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Тренінг «Екологія починається з тебе»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\Desktop\IMG_20200219_134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2966"/>
            <a:ext cx="7128792" cy="47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0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</a:bodyPr>
          <a:lstStyle/>
          <a:p>
            <a:r>
              <a:rPr lang="uk-UA" sz="2400" dirty="0" smtClean="0"/>
              <a:t>Бібліотека інформує</a:t>
            </a:r>
            <a:br>
              <a:rPr lang="uk-UA" sz="2400" dirty="0" smtClean="0"/>
            </a:br>
            <a:r>
              <a:rPr lang="uk-UA" sz="2400" dirty="0" smtClean="0"/>
              <a:t>для учнів 1-4 класів проведено інформаційну хвилинку «</a:t>
            </a:r>
            <a:r>
              <a:rPr lang="ru-RU" sz="2400" dirty="0" err="1"/>
              <a:t>Забруднення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/>
              <a:t> і</a:t>
            </a:r>
            <a:br>
              <a:rPr lang="ru-RU" sz="2400" dirty="0"/>
            </a:b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uk-UA" sz="2400" dirty="0" smtClean="0"/>
              <a:t>»</a:t>
            </a:r>
            <a:endParaRPr lang="uk-UA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276872"/>
            <a:ext cx="8147248" cy="384929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User\Desktop\P01013-09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51028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31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Виховний захід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"</a:t>
            </a:r>
            <a:r>
              <a:rPr lang="uk-UA" dirty="0"/>
              <a:t>Країна Екологія"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User\Desktop\P01013-091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52" y="1377194"/>
            <a:ext cx="8310804" cy="51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60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Виховний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«</a:t>
            </a:r>
            <a:r>
              <a:rPr lang="ru-RU" dirty="0" err="1"/>
              <a:t>Екологічний</a:t>
            </a:r>
            <a:r>
              <a:rPr lang="ru-RU" dirty="0"/>
              <a:t> бумеранг»  для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smtClean="0"/>
              <a:t>5 </a:t>
            </a:r>
            <a:r>
              <a:rPr lang="ru-RU" dirty="0" err="1"/>
              <a:t>класу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User\Desktop\P01013-130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58" y="1593090"/>
            <a:ext cx="3980926" cy="487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P01013-130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3090"/>
            <a:ext cx="4192153" cy="48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25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Бесіда</a:t>
            </a:r>
            <a:r>
              <a:rPr lang="ru-RU" dirty="0" smtClean="0"/>
              <a:t> з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: </a:t>
            </a:r>
            <a:r>
              <a:rPr lang="ru-RU" dirty="0"/>
              <a:t>«</a:t>
            </a:r>
            <a:r>
              <a:rPr lang="ru-RU" dirty="0" err="1"/>
              <a:t>Екологічний</a:t>
            </a:r>
            <a:r>
              <a:rPr lang="ru-RU" dirty="0"/>
              <a:t> марафон»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609416"/>
            <a:ext cx="7372672" cy="48463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User\Desktop\P00219-114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799"/>
            <a:ext cx="7776864" cy="46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985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44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Вишукана</vt:lpstr>
      <vt:lpstr> Звіт про проведення всеукраїнського місячника шкільних бібліотек 2020 «Шкільна бібліотека та екологічна просвіта учнів»</vt:lpstr>
      <vt:lpstr>Тренінг «Екологія починається з тебе»</vt:lpstr>
      <vt:lpstr>Бібліотека інформує для учнів 1-4 класів проведено інформаційну хвилинку «Забруднення довкілля і здоров'я людини»</vt:lpstr>
      <vt:lpstr>Виховний захід  "Країна Екологія"</vt:lpstr>
      <vt:lpstr>Виховний захід «Екологічний бумеранг»  для учнів 5 класу</vt:lpstr>
      <vt:lpstr>Бесіда з елементами гри: «Екологічний марафон»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«Шкільна бібліотека та екологічна просвіта учнів»</dc:title>
  <dc:creator>Sara Yasmeen (Wipro Technologies)</dc:creator>
  <cp:lastModifiedBy>MSI</cp:lastModifiedBy>
  <cp:revision>8</cp:revision>
  <dcterms:created xsi:type="dcterms:W3CDTF">2010-02-23T11:30:32Z</dcterms:created>
  <dcterms:modified xsi:type="dcterms:W3CDTF">2020-10-30T11:25:38Z</dcterms:modified>
</cp:coreProperties>
</file>