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7" r:id="rId4"/>
    <p:sldId id="258" r:id="rId5"/>
    <p:sldId id="259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692696"/>
            <a:ext cx="9036496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КЗ “</a:t>
            </a:r>
            <a:r>
              <a:rPr lang="uk-UA" sz="16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Зідьківська</a:t>
            </a:r>
            <a:r>
              <a:rPr lang="uk-UA" sz="16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 ЗОШ</a:t>
            </a:r>
            <a:r>
              <a:rPr lang="en-US" sz="16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 I-III</a:t>
            </a:r>
            <a:r>
              <a:rPr lang="uk-UA" sz="16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  ступенів ім. Г.І .Ковтуна 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Зміївської районної ради Харківської області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/>
            </a:r>
            <a:br>
              <a:rPr lang="uk-UA" sz="16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</a:br>
            <a:r>
              <a:rPr lang="en-US" sz="16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 </a:t>
            </a: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/>
            </a:r>
            <a:b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</a:b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 </a:t>
            </a:r>
            <a:r>
              <a:rPr lang="uk-UA" sz="2400" b="1" i="1" dirty="0">
                <a:ln w="1905"/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Всеукраїнський місячник шкільних бібліотек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2400" b="1" i="1" dirty="0">
              <a:ln w="1905"/>
              <a:solidFill>
                <a:schemeClr val="accent6">
                  <a:lumMod val="75000"/>
                </a:schemeClr>
              </a:solidFill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i="1" dirty="0">
                <a:ln w="1905"/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/>
            </a:r>
            <a:br>
              <a:rPr lang="uk-UA" sz="2400" b="1" i="1" dirty="0">
                <a:ln w="1905"/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uk-UA" sz="4400" b="1" i="1" dirty="0">
                <a:ln w="1905"/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“ Шкільна бібліотека 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400" b="1" i="1" dirty="0">
                <a:ln w="1905"/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 екологічна просвіта учнів ”</a:t>
            </a:r>
            <a:br>
              <a:rPr lang="uk-UA" sz="4400" b="1" i="1" dirty="0">
                <a:ln w="1905"/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</a:br>
            <a:endParaRPr kumimoji="0" lang="ru-RU" sz="4400" b="1" i="1" u="none" strike="noStrike" kern="1200" normalizeH="0" baseline="0" noProof="0" dirty="0">
              <a:ln w="1905"/>
              <a:solidFill>
                <a:schemeClr val="accent6">
                  <a:lumMod val="75000"/>
                </a:schemeClr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5157192"/>
            <a:ext cx="3600400" cy="864096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Мішиної </a:t>
            </a:r>
            <a:br>
              <a:rPr lang="uk-UA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Тетяни Михайлівни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148EB4C-25F7-42CD-9E58-44D787E9DFD6}"/>
              </a:ext>
            </a:extLst>
          </p:cNvPr>
          <p:cNvSpPr/>
          <p:nvPr/>
        </p:nvSpPr>
        <p:spPr>
          <a:xfrm>
            <a:off x="3779912" y="6165304"/>
            <a:ext cx="862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uk-UA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uk-UA" sz="3600" b="1" i="1" dirty="0">
                <a:solidFill>
                  <a:srgbClr val="339933"/>
                </a:solidFill>
                <a:latin typeface="+mn-lt"/>
              </a:rPr>
              <a:t>Експозиція</a:t>
            </a:r>
            <a:r>
              <a:rPr lang="uk-UA" b="1" i="1" dirty="0">
                <a:solidFill>
                  <a:srgbClr val="339933"/>
                </a:solidFill>
                <a:latin typeface="+mn-lt"/>
              </a:rPr>
              <a:t/>
            </a:r>
            <a:br>
              <a:rPr lang="uk-UA" b="1" i="1" dirty="0">
                <a:solidFill>
                  <a:srgbClr val="339933"/>
                </a:solidFill>
                <a:latin typeface="+mn-lt"/>
              </a:rPr>
            </a:br>
            <a:r>
              <a:rPr lang="uk-UA" sz="2800" b="1" i="1" dirty="0">
                <a:solidFill>
                  <a:schemeClr val="accent6"/>
                </a:solidFill>
                <a:latin typeface="+mn-lt"/>
              </a:rPr>
              <a:t>” Природа очима художника ”</a:t>
            </a:r>
            <a:endParaRPr lang="ru-RU" sz="2800" b="1" i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026" name="Picture 2" descr="C:\Users\Администратор\Downloads\Экология\i (8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2778868" cy="3626854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ownloads\Экология\image (18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789040"/>
            <a:ext cx="3024336" cy="2777131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ownloads\istockphoto-118616118-1024x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1205" y="1844824"/>
            <a:ext cx="2601551" cy="1728192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ownloads\Экология\image (2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628800"/>
            <a:ext cx="2322258" cy="3816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b="1" dirty="0">
                <a:solidFill>
                  <a:srgbClr val="339933"/>
                </a:solidFill>
              </a:rPr>
              <a:t/>
            </a:r>
            <a:br>
              <a:rPr lang="uk-UA" sz="2800" b="1" dirty="0">
                <a:solidFill>
                  <a:srgbClr val="339933"/>
                </a:solidFill>
              </a:rPr>
            </a:br>
            <a:r>
              <a:rPr lang="uk-UA" sz="4000" b="1" dirty="0">
                <a:solidFill>
                  <a:srgbClr val="339933"/>
                </a:solidFill>
              </a:rPr>
              <a:t>Екологічна вікторина</a:t>
            </a:r>
            <a:r>
              <a:rPr lang="uk-UA" sz="2800" b="1" dirty="0">
                <a:solidFill>
                  <a:srgbClr val="339933"/>
                </a:solidFill>
              </a:rPr>
              <a:t/>
            </a:r>
            <a:br>
              <a:rPr lang="uk-UA" sz="2800" b="1" dirty="0">
                <a:solidFill>
                  <a:srgbClr val="339933"/>
                </a:solidFill>
              </a:rPr>
            </a:br>
            <a:r>
              <a:rPr lang="uk-UA" sz="3100" b="1" dirty="0">
                <a:solidFill>
                  <a:schemeClr val="accent6"/>
                </a:solidFill>
              </a:rPr>
              <a:t>“ Про гриби нічого не знаєш,що ж у лісі ти шукаєш ”</a:t>
            </a:r>
            <a:endParaRPr lang="ru-RU" sz="3100" b="1" dirty="0">
              <a:solidFill>
                <a:schemeClr val="accent6"/>
              </a:solidFill>
            </a:endParaRPr>
          </a:p>
        </p:txBody>
      </p:sp>
      <p:pic>
        <p:nvPicPr>
          <p:cNvPr id="2050" name="Picture 2" descr="C:\Users\Администратор\Downloads\Экология\image (6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0612" y="2034420"/>
            <a:ext cx="3067812" cy="3401612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ownloads\Экология\image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034419"/>
            <a:ext cx="4392488" cy="3401612"/>
          </a:xfrm>
          <a:prstGeom prst="rect">
            <a:avLst/>
          </a:prstGeom>
          <a:noFill/>
        </p:spPr>
      </p:pic>
      <p:sp>
        <p:nvSpPr>
          <p:cNvPr id="2053" name="AutoShape 5" descr="Детям загадки о грибах: Боровик (Белый гриб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AutoShape 7" descr="Детям загадки о грибах: Боровик (Белый гриб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AutoShape 9" descr="https://ljubimyj-detskij.ru/images/ikon/d-gri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C:\Users\Администратор\Downloads\d-gri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5453803"/>
            <a:ext cx="1224136" cy="1070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Администратор\Downloads\Экология\image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868268"/>
            <a:ext cx="3744416" cy="336093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i="1" dirty="0">
                <a:solidFill>
                  <a:srgbClr val="00B050"/>
                </a:solidFill>
              </a:rPr>
              <a:t>Конкурс малюнків</a:t>
            </a:r>
            <a:r>
              <a:rPr lang="uk-UA" sz="3200" dirty="0"/>
              <a:t/>
            </a:r>
            <a:br>
              <a:rPr lang="uk-UA" sz="3200" dirty="0"/>
            </a:br>
            <a:r>
              <a:rPr lang="uk-UA" sz="3200" b="1" i="1" dirty="0">
                <a:solidFill>
                  <a:schemeClr val="accent6"/>
                </a:solidFill>
              </a:rPr>
              <a:t>« Планета в руках дітей»</a:t>
            </a:r>
            <a:endParaRPr lang="ru-RU" sz="3200" b="1" i="1" dirty="0">
              <a:solidFill>
                <a:schemeClr val="accent6"/>
              </a:solidFill>
            </a:endParaRPr>
          </a:p>
        </p:txBody>
      </p:sp>
      <p:pic>
        <p:nvPicPr>
          <p:cNvPr id="4099" name="Picture 3" descr="C:\Users\Администратор\Downloads\Экология\image (2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416" y="1628800"/>
            <a:ext cx="3456384" cy="4608512"/>
          </a:xfrm>
          <a:prstGeom prst="rect">
            <a:avLst/>
          </a:prstGeom>
          <a:noFill/>
        </p:spPr>
      </p:pic>
      <p:pic>
        <p:nvPicPr>
          <p:cNvPr id="1026" name="Picture 2" descr="Олівець, як намалювати олівець, #draw, як намалювати кольорові олівці крок  за кроком, #drawing / ТиДиви">
            <a:extLst>
              <a:ext uri="{FF2B5EF4-FFF2-40B4-BE49-F238E27FC236}">
                <a16:creationId xmlns:a16="http://schemas.microsoft.com/office/drawing/2014/main" xmlns="" id="{6E037D40-41AE-4573-A7C8-1B43F4A88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5824" y="5229200"/>
            <a:ext cx="126876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i="1" dirty="0">
                <a:solidFill>
                  <a:srgbClr val="00B050"/>
                </a:solidFill>
              </a:rPr>
              <a:t>Екологічний брейн – ринг</a:t>
            </a:r>
            <a:r>
              <a:rPr lang="uk-UA" sz="2800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uk-UA" sz="28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sz="2800" b="1" dirty="0">
                <a:solidFill>
                  <a:schemeClr val="accent6"/>
                </a:solidFill>
              </a:rPr>
              <a:t>“ Екологія і здоров’я ”</a:t>
            </a:r>
            <a:endParaRPr lang="ru-RU" sz="2800" b="1" dirty="0">
              <a:solidFill>
                <a:schemeClr val="accent6"/>
              </a:solidFill>
            </a:endParaRPr>
          </a:p>
        </p:txBody>
      </p:sp>
      <p:pic>
        <p:nvPicPr>
          <p:cNvPr id="3073" name="Picture 1" descr="C:\Users\Администратор\Downloads\Экология\image 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6688" y="1772816"/>
            <a:ext cx="4362672" cy="3312368"/>
          </a:xfrm>
          <a:prstGeom prst="rect">
            <a:avLst/>
          </a:prstGeom>
          <a:noFill/>
        </p:spPr>
      </p:pic>
      <p:pic>
        <p:nvPicPr>
          <p:cNvPr id="3074" name="Picture 2" descr="C:\Users\Администратор\Downloads\Экология\image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770" y="1417639"/>
            <a:ext cx="3600399" cy="2443410"/>
          </a:xfrm>
          <a:prstGeom prst="rect">
            <a:avLst/>
          </a:prstGeom>
          <a:noFill/>
        </p:spPr>
      </p:pic>
      <p:pic>
        <p:nvPicPr>
          <p:cNvPr id="3075" name="Picture 3" descr="C:\Users\Администратор\Downloads\Экология\image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840" y="4076536"/>
            <a:ext cx="3600400" cy="2304256"/>
          </a:xfrm>
          <a:prstGeom prst="rect">
            <a:avLst/>
          </a:prstGeom>
          <a:noFill/>
        </p:spPr>
      </p:pic>
      <p:pic>
        <p:nvPicPr>
          <p:cNvPr id="3076" name="Picture 4" descr="C:\Users\Администратор\Downloads\depositphotos_121141046-stock-photo-vector-red-green-tree-heal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5237475"/>
            <a:ext cx="1359048" cy="1254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i="1" dirty="0">
                <a:solidFill>
                  <a:srgbClr val="00B050"/>
                </a:solidFill>
              </a:rPr>
              <a:t>День </a:t>
            </a:r>
            <a:r>
              <a:rPr lang="uk-UA" sz="3600" b="1" i="1" dirty="0" err="1">
                <a:solidFill>
                  <a:srgbClr val="00B050"/>
                </a:solidFill>
              </a:rPr>
              <a:t>бібліотворчості</a:t>
            </a:r>
            <a:r>
              <a:rPr lang="uk-UA" sz="3600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uk-UA" sz="36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sz="2800" b="1" dirty="0">
                <a:solidFill>
                  <a:schemeClr val="accent6"/>
                </a:solidFill>
              </a:rPr>
              <a:t>( робота </a:t>
            </a:r>
            <a:r>
              <a:rPr lang="uk-UA" sz="2800" b="1" dirty="0" err="1">
                <a:solidFill>
                  <a:schemeClr val="accent6"/>
                </a:solidFill>
              </a:rPr>
              <a:t>екомайстерні</a:t>
            </a:r>
            <a:r>
              <a:rPr lang="uk-UA" sz="2800" b="1" dirty="0">
                <a:solidFill>
                  <a:schemeClr val="accent6"/>
                </a:solidFill>
              </a:rPr>
              <a:t>)</a:t>
            </a:r>
            <a:endParaRPr lang="ru-RU" sz="2800" b="1" dirty="0">
              <a:solidFill>
                <a:schemeClr val="accent6"/>
              </a:solidFill>
            </a:endParaRPr>
          </a:p>
        </p:txBody>
      </p:sp>
      <p:pic>
        <p:nvPicPr>
          <p:cNvPr id="20482" name="Picture 2" descr="C:\Users\Администратор\Downloads\Экология\image (11).jpg"/>
          <p:cNvPicPr>
            <a:picLocks noChangeAspect="1" noChangeArrowheads="1"/>
          </p:cNvPicPr>
          <p:nvPr/>
        </p:nvPicPr>
        <p:blipFill rotWithShape="1">
          <a:blip r:embed="rId2" cstate="print"/>
          <a:srcRect t="9284" r="14047"/>
          <a:stretch/>
        </p:blipFill>
        <p:spPr bwMode="auto">
          <a:xfrm>
            <a:off x="521400" y="4419752"/>
            <a:ext cx="3156560" cy="2128154"/>
          </a:xfrm>
          <a:prstGeom prst="rect">
            <a:avLst/>
          </a:prstGeom>
          <a:noFill/>
        </p:spPr>
      </p:pic>
      <p:pic>
        <p:nvPicPr>
          <p:cNvPr id="20483" name="Picture 3" descr="C:\Users\Администратор\Downloads\Экология\image (23).jpg"/>
          <p:cNvPicPr>
            <a:picLocks noChangeAspect="1" noChangeArrowheads="1"/>
          </p:cNvPicPr>
          <p:nvPr/>
        </p:nvPicPr>
        <p:blipFill rotWithShape="1">
          <a:blip r:embed="rId3" cstate="print"/>
          <a:srcRect l="17544"/>
          <a:stretch/>
        </p:blipFill>
        <p:spPr bwMode="auto">
          <a:xfrm>
            <a:off x="4067944" y="2132856"/>
            <a:ext cx="4392488" cy="3625398"/>
          </a:xfrm>
          <a:prstGeom prst="rect">
            <a:avLst/>
          </a:prstGeom>
          <a:noFill/>
        </p:spPr>
      </p:pic>
      <p:pic>
        <p:nvPicPr>
          <p:cNvPr id="20484" name="Picture 4" descr="C:\Users\Администратор\Downloads\Экология\image (8).jpg"/>
          <p:cNvPicPr>
            <a:picLocks noChangeAspect="1" noChangeArrowheads="1"/>
          </p:cNvPicPr>
          <p:nvPr/>
        </p:nvPicPr>
        <p:blipFill rotWithShape="1">
          <a:blip r:embed="rId4" cstate="print"/>
          <a:srcRect t="6713"/>
          <a:stretch/>
        </p:blipFill>
        <p:spPr bwMode="auto">
          <a:xfrm>
            <a:off x="487968" y="1616302"/>
            <a:ext cx="3156560" cy="2604786"/>
          </a:xfrm>
          <a:prstGeom prst="rect">
            <a:avLst/>
          </a:prstGeom>
          <a:noFill/>
        </p:spPr>
      </p:pic>
      <p:pic>
        <p:nvPicPr>
          <p:cNvPr id="2050" name="Picture 2" descr="Поделка сова своими руками - 54 фото идеи поделки из природного материала">
            <a:extLst>
              <a:ext uri="{FF2B5EF4-FFF2-40B4-BE49-F238E27FC236}">
                <a16:creationId xmlns:a16="http://schemas.microsoft.com/office/drawing/2014/main" xmlns="" id="{23F7351F-2E0D-45AD-AC7C-0D99CF530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93" b="8255"/>
          <a:stretch/>
        </p:blipFill>
        <p:spPr bwMode="auto">
          <a:xfrm>
            <a:off x="7524328" y="532590"/>
            <a:ext cx="10573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i="1" dirty="0">
                <a:solidFill>
                  <a:srgbClr val="00B050"/>
                </a:solidFill>
              </a:rPr>
              <a:t>Екологічна подорож </a:t>
            </a:r>
            <a:r>
              <a:rPr lang="uk-UA" sz="36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uk-UA" sz="36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sz="2800" b="1" i="1" dirty="0">
                <a:solidFill>
                  <a:schemeClr val="accent6"/>
                </a:solidFill>
              </a:rPr>
              <a:t>“ За сторінками Червоної книги ”</a:t>
            </a:r>
            <a:endParaRPr lang="ru-RU" sz="2800" b="1" i="1" dirty="0">
              <a:solidFill>
                <a:schemeClr val="accent6"/>
              </a:solidFill>
            </a:endParaRPr>
          </a:p>
        </p:txBody>
      </p:sp>
      <p:pic>
        <p:nvPicPr>
          <p:cNvPr id="21506" name="Picture 2" descr="C:\Users\Администратор\Downloads\Экология\image (10).jpg"/>
          <p:cNvPicPr>
            <a:picLocks noChangeAspect="1" noChangeArrowheads="1"/>
          </p:cNvPicPr>
          <p:nvPr/>
        </p:nvPicPr>
        <p:blipFill rotWithShape="1">
          <a:blip r:embed="rId2" cstate="print"/>
          <a:srcRect l="4399" r="6156"/>
          <a:stretch/>
        </p:blipFill>
        <p:spPr bwMode="auto">
          <a:xfrm>
            <a:off x="3995936" y="2348880"/>
            <a:ext cx="4392488" cy="3733711"/>
          </a:xfrm>
          <a:prstGeom prst="rect">
            <a:avLst/>
          </a:prstGeom>
          <a:noFill/>
        </p:spPr>
      </p:pic>
      <p:pic>
        <p:nvPicPr>
          <p:cNvPr id="21507" name="Picture 3" descr="C:\Users\Администратор\Downloads\Экология\image (2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336" y="1628800"/>
            <a:ext cx="3168352" cy="4778011"/>
          </a:xfrm>
          <a:prstGeom prst="rect">
            <a:avLst/>
          </a:prstGeom>
          <a:noFill/>
        </p:spPr>
      </p:pic>
      <p:pic>
        <p:nvPicPr>
          <p:cNvPr id="3074" name="Picture 2" descr="Животные Красной книги Украины">
            <a:extLst>
              <a:ext uri="{FF2B5EF4-FFF2-40B4-BE49-F238E27FC236}">
                <a16:creationId xmlns:a16="http://schemas.microsoft.com/office/drawing/2014/main" xmlns="" id="{E8BEC257-E830-4C7A-A078-A8E120E27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35879">
            <a:off x="7664977" y="771949"/>
            <a:ext cx="922413" cy="129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147248" cy="220886"/>
          </a:xfrm>
        </p:spPr>
        <p:txBody>
          <a:bodyPr>
            <a:noAutofit/>
          </a:bodyPr>
          <a:lstStyle/>
          <a:p>
            <a:r>
              <a:rPr lang="uk-UA" sz="3600" b="1" i="1" dirty="0">
                <a:solidFill>
                  <a:srgbClr val="00B050"/>
                </a:solidFill>
              </a:rPr>
              <a:t/>
            </a:r>
            <a:br>
              <a:rPr lang="uk-UA" sz="3600" b="1" i="1" dirty="0">
                <a:solidFill>
                  <a:srgbClr val="00B050"/>
                </a:solidFill>
              </a:rPr>
            </a:br>
            <a:r>
              <a:rPr lang="uk-UA" sz="3600" b="1" i="1" dirty="0">
                <a:solidFill>
                  <a:srgbClr val="00B050"/>
                </a:solidFill>
              </a:rPr>
              <a:t>Екологічна година </a:t>
            </a:r>
            <a:r>
              <a:rPr lang="uk-UA" sz="3600" b="1" dirty="0">
                <a:solidFill>
                  <a:srgbClr val="0070C0"/>
                </a:solidFill>
              </a:rPr>
              <a:t/>
            </a:r>
            <a:br>
              <a:rPr lang="uk-UA" sz="3600" b="1" dirty="0">
                <a:solidFill>
                  <a:srgbClr val="0070C0"/>
                </a:solidFill>
              </a:rPr>
            </a:br>
            <a:r>
              <a:rPr lang="uk-UA" sz="3600" b="1" dirty="0">
                <a:solidFill>
                  <a:srgbClr val="0070C0"/>
                </a:solidFill>
              </a:rPr>
              <a:t>     </a:t>
            </a:r>
            <a:r>
              <a:rPr lang="uk-UA" sz="3600" b="1" i="1" dirty="0">
                <a:solidFill>
                  <a:schemeClr val="accent6"/>
                </a:solidFill>
              </a:rPr>
              <a:t>“ Екологія. </a:t>
            </a:r>
            <a:br>
              <a:rPr lang="uk-UA" sz="3600" b="1" i="1" dirty="0">
                <a:solidFill>
                  <a:schemeClr val="accent6"/>
                </a:solidFill>
              </a:rPr>
            </a:br>
            <a:r>
              <a:rPr lang="uk-UA" sz="3600" b="1" i="1" dirty="0">
                <a:solidFill>
                  <a:schemeClr val="accent6"/>
                </a:solidFill>
              </a:rPr>
              <a:t>                              Природа . </a:t>
            </a:r>
            <a:br>
              <a:rPr lang="uk-UA" sz="3600" b="1" i="1" dirty="0">
                <a:solidFill>
                  <a:schemeClr val="accent6"/>
                </a:solidFill>
              </a:rPr>
            </a:br>
            <a:r>
              <a:rPr lang="uk-UA" sz="3600" b="1" i="1" dirty="0">
                <a:solidFill>
                  <a:schemeClr val="accent6"/>
                </a:solidFill>
              </a:rPr>
              <a:t>                                                 Я.”</a:t>
            </a:r>
            <a:endParaRPr lang="ru-RU" sz="3600" b="1" i="1" dirty="0">
              <a:solidFill>
                <a:schemeClr val="accent6"/>
              </a:solidFill>
            </a:endParaRPr>
          </a:p>
        </p:txBody>
      </p:sp>
      <p:pic>
        <p:nvPicPr>
          <p:cNvPr id="22530" name="Picture 2" descr="C:\Users\Администратор\Downloads\Экология\image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369" y="1772816"/>
            <a:ext cx="4104455" cy="3027877"/>
          </a:xfrm>
          <a:prstGeom prst="rect">
            <a:avLst/>
          </a:prstGeom>
          <a:noFill/>
        </p:spPr>
      </p:pic>
      <p:pic>
        <p:nvPicPr>
          <p:cNvPr id="22531" name="Picture 3" descr="C:\Users\Администратор\Downloads\Экология\image (1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80478"/>
            <a:ext cx="4032448" cy="2880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30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Експозиція ” Природа очима художника ”</vt:lpstr>
      <vt:lpstr> Екологічна вікторина “ Про гриби нічого не знаєш,що ж у лісі ти шукаєш ”</vt:lpstr>
      <vt:lpstr>Конкурс малюнків « Планета в руках дітей»</vt:lpstr>
      <vt:lpstr>Екологічний брейн – ринг “ Екологія і здоров’я ”</vt:lpstr>
      <vt:lpstr>День бібліотворчості ( робота екомайстерні)</vt:lpstr>
      <vt:lpstr>Екологічна подорож  “ За сторінками Червоної книги ”</vt:lpstr>
      <vt:lpstr> Екологічна година       “ Екологія.                                Природа .                                                   Я.”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MSI</cp:lastModifiedBy>
  <cp:revision>31</cp:revision>
  <dcterms:created xsi:type="dcterms:W3CDTF">2013-08-23T08:38:35Z</dcterms:created>
  <dcterms:modified xsi:type="dcterms:W3CDTF">2020-10-23T10:27:35Z</dcterms:modified>
</cp:coreProperties>
</file>