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6" r:id="rId4"/>
    <p:sldId id="257" r:id="rId5"/>
    <p:sldId id="259" r:id="rId6"/>
    <p:sldId id="260" r:id="rId7"/>
    <p:sldId id="261" r:id="rId8"/>
    <p:sldId id="264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9" autoAdjust="0"/>
    <p:restoredTop sz="92263" autoAdjust="0"/>
  </p:normalViewPr>
  <p:slideViewPr>
    <p:cSldViewPr snapToGrid="0">
      <p:cViewPr varScale="1">
        <p:scale>
          <a:sx n="67" d="100"/>
          <a:sy n="67" d="100"/>
        </p:scale>
        <p:origin x="-84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E758BE-0E82-4646-8542-325346C6D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CBF085C-1D20-4BBD-AA93-315E61B363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C969D97-1344-4997-B976-166962B6A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828C-969C-4CC2-9A21-C9582851CACB}" type="datetimeFigureOut">
              <a:rPr lang="uk-UA" smtClean="0"/>
              <a:pPr/>
              <a:t>20.10.2020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0DA20EF-BE0F-4985-83C8-E80C76655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DCCDEE0-F1E9-42D7-BF08-1EAB27231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0987-EA99-4217-B49C-87832432E74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5213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659D3B-EAD1-4BBD-9097-81A24AB16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8B05E22-B433-46D3-952E-1F99AAADB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653495A-B695-4BAA-908F-EF1175301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828C-969C-4CC2-9A21-C9582851CACB}" type="datetimeFigureOut">
              <a:rPr lang="uk-UA" smtClean="0"/>
              <a:pPr/>
              <a:t>20.10.2020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EC17F4A-4D27-4198-A819-E08CD02FE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7F4F11E-0A8D-48E0-8EE9-75C2963FE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0987-EA99-4217-B49C-87832432E74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8244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F0CFC97-5379-4C1D-B60D-99B69748E0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C97D6F1-FCD0-4D04-9921-301AF9751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45C69D7-5F06-4843-BD66-57D8AFEF5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828C-969C-4CC2-9A21-C9582851CACB}" type="datetimeFigureOut">
              <a:rPr lang="uk-UA" smtClean="0"/>
              <a:pPr/>
              <a:t>20.10.2020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C80212-BF9A-4C9D-BC70-DEBAA70A7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5220C5E-30CD-488E-B07D-12C1875D9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0987-EA99-4217-B49C-87832432E74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7970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E3F6AF-9BF8-4BBD-838A-C01B78582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9FC1A61-27FE-4B05-AC1F-9D9D34E6B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A6D292F-D94F-40A5-BBEE-943587CE0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828C-969C-4CC2-9A21-C9582851CACB}" type="datetimeFigureOut">
              <a:rPr lang="uk-UA" smtClean="0"/>
              <a:pPr/>
              <a:t>20.10.2020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60CD6F0-E212-4149-AD99-8A0F09763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A1736EA-F7C8-41A6-BFF2-66A206080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0987-EA99-4217-B49C-87832432E74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78163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C67A60-9D3F-412A-9376-FB0CAC63B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81312C3-0F07-4BD3-9FFE-3CB4DD010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5BC6B74-16FF-45FF-8F65-FDC82B0AD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828C-969C-4CC2-9A21-C9582851CACB}" type="datetimeFigureOut">
              <a:rPr lang="uk-UA" smtClean="0"/>
              <a:pPr/>
              <a:t>20.10.2020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5F6939F-2B5A-48DF-8A80-89C3D6D83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9EC9597-03F0-49A6-BF83-9F40B414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0987-EA99-4217-B49C-87832432E74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979065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9A3E66-6B2E-41AB-8A67-2F6EEB18A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937546D-62B5-4195-8553-0EFFBD7797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8405752-7CF4-42EB-948E-6A1C8A127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4AF9423-40AC-40F4-9E72-5BE7DC8F0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828C-969C-4CC2-9A21-C9582851CACB}" type="datetimeFigureOut">
              <a:rPr lang="uk-UA" smtClean="0"/>
              <a:pPr/>
              <a:t>20.10.2020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CE9E1E4-B1EE-4459-BA45-A84A61B98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60E3DC4-7B86-42D8-9E71-4493D9588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0987-EA99-4217-B49C-87832432E74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73832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04686B-F681-4382-A292-C1C877AAA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236ADD2-7FEE-4A04-AAEE-8AC04ACB3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39416D9-DA66-4B9D-AC8C-860A944761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B8D4B36-D4FA-4563-81F7-8091D5F953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5EEFD9C-D792-40BB-B056-F1CD8B9BF0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3E01A20-66A9-4EC7-AA21-8D072383C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828C-969C-4CC2-9A21-C9582851CACB}" type="datetimeFigureOut">
              <a:rPr lang="uk-UA" smtClean="0"/>
              <a:pPr/>
              <a:t>20.10.2020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D911935-EDC4-4EEC-8416-C1C15FD82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5671910-0195-44C2-8714-FCDD0194C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0987-EA99-4217-B49C-87832432E74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928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166A70-1CC1-41D5-985F-5361A853B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CF65912-3FFB-493A-A7C6-0E7B391E6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828C-969C-4CC2-9A21-C9582851CACB}" type="datetimeFigureOut">
              <a:rPr lang="uk-UA" smtClean="0"/>
              <a:pPr/>
              <a:t>20.10.2020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7915972-3262-467B-9029-39D5127FA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739546B-D837-420E-B00C-687BC4D19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0987-EA99-4217-B49C-87832432E74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91742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1820980-F98B-4D28-B546-C41EBD7CC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828C-969C-4CC2-9A21-C9582851CACB}" type="datetimeFigureOut">
              <a:rPr lang="uk-UA" smtClean="0"/>
              <a:pPr/>
              <a:t>20.10.2020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AB1ED3B-1E1E-4394-AB73-5A49F3CF9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BDC521C-B45A-4EB9-98B5-F4DE15FB2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0987-EA99-4217-B49C-87832432E74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47096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95E854-EA0E-43EE-BFBD-5D3F2161C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7AF395-25C5-4398-A045-0E68D90D6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99F3580-04EC-48AB-B3A0-DBE3FC00B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CE8271D-E0E8-441F-9663-0074BCF24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828C-969C-4CC2-9A21-C9582851CACB}" type="datetimeFigureOut">
              <a:rPr lang="uk-UA" smtClean="0"/>
              <a:pPr/>
              <a:t>20.10.2020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FF013ED-02FE-4388-867A-9F379F26A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BA7038A-D9A5-4407-88A2-5B554249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0987-EA99-4217-B49C-87832432E74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51204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380A73-39DB-48A1-8219-2631556D5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973AB11-BE6C-41BE-BAE8-EA8642F390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3F9980A-21DD-42FE-95FC-87C5FE3BD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C2B6C59-B762-4131-944B-0A2586EA1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828C-969C-4CC2-9A21-C9582851CACB}" type="datetimeFigureOut">
              <a:rPr lang="uk-UA" smtClean="0"/>
              <a:pPr/>
              <a:t>20.10.2020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B11801C-7E94-43F6-90AF-37A56CE03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ED85234-6FB9-441C-8AFE-B9FFB008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0987-EA99-4217-B49C-87832432E74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14005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5410A7-50C2-438D-8CC7-6C9FCDCE3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3A1A895-86CF-4078-AB05-6D02FA8A4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CD707F9-7189-428C-AE39-9CB8043188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3828C-969C-4CC2-9A21-C9582851CACB}" type="datetimeFigureOut">
              <a:rPr lang="uk-UA" smtClean="0"/>
              <a:pPr/>
              <a:t>20.10.2020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61053A-A2FC-4A97-9A28-236155D16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AB1EC0F-D188-422C-A383-A6E16A7AE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70987-EA99-4217-B49C-87832432E74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4968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63F71B7-BB91-469F-8D0D-DB6C0A174E5F}"/>
              </a:ext>
            </a:extLst>
          </p:cNvPr>
          <p:cNvSpPr/>
          <p:nvPr/>
        </p:nvSpPr>
        <p:spPr>
          <a:xfrm>
            <a:off x="761504" y="178335"/>
            <a:ext cx="109347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i="1" dirty="0">
                <a:ln w="0"/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Звіт про проведення </a:t>
            </a:r>
          </a:p>
          <a:p>
            <a:pPr algn="ctr"/>
            <a:r>
              <a:rPr lang="uk-UA" sz="4000" i="1" dirty="0">
                <a:ln w="0"/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Всеукраїнського місячника </a:t>
            </a:r>
          </a:p>
          <a:p>
            <a:pPr algn="ctr"/>
            <a:r>
              <a:rPr lang="uk-UA" sz="4000" i="1" dirty="0">
                <a:ln w="0"/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шкільних бібліотек </a:t>
            </a:r>
          </a:p>
          <a:p>
            <a:pPr algn="ctr"/>
            <a:r>
              <a:rPr lang="uk-UA" sz="4000" i="1" dirty="0">
                <a:ln w="0"/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під гаслом </a:t>
            </a:r>
          </a:p>
          <a:p>
            <a:pPr algn="ctr"/>
            <a:r>
              <a:rPr lang="uk-UA" sz="4000" i="1" dirty="0">
                <a:ln w="0"/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«Шкільна бібліотека та екологічна просвіта учнів»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F6C60E6-40AF-4F89-B792-6A090432FF91}"/>
              </a:ext>
            </a:extLst>
          </p:cNvPr>
          <p:cNvSpPr txBox="1"/>
          <p:nvPr/>
        </p:nvSpPr>
        <p:spPr>
          <a:xfrm>
            <a:off x="6228871" y="5192948"/>
            <a:ext cx="5863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Бібліотека Слобожанського ліцею №1</a:t>
            </a:r>
          </a:p>
          <a:p>
            <a:r>
              <a:rPr lang="uk-UA" sz="2400" i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Зміївської районної ради</a:t>
            </a:r>
          </a:p>
          <a:p>
            <a:r>
              <a:rPr lang="uk-UA" sz="2400" i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Харківської області</a:t>
            </a:r>
            <a:endParaRPr lang="ru-RU" sz="2400" i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5366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669BED-3786-4004-946A-E36E07F1BA6B}"/>
              </a:ext>
            </a:extLst>
          </p:cNvPr>
          <p:cNvSpPr txBox="1"/>
          <p:nvPr/>
        </p:nvSpPr>
        <p:spPr>
          <a:xfrm>
            <a:off x="401381" y="207818"/>
            <a:ext cx="11389238" cy="611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Заходи, які проходили </a:t>
            </a:r>
          </a:p>
          <a:p>
            <a:pPr algn="ctr">
              <a:lnSpc>
                <a:spcPct val="150000"/>
              </a:lnSpc>
            </a:pPr>
            <a:r>
              <a:rPr lang="uk-UA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 бібліотеці Слобожанського ліцею №1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uk-UA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Тематична виставка - застереження «Живої природи душа промовляє»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Інформаційна година «Найбільші екологічні  катастрофи, які були в Україні»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Екологічна гра-подорож «Подорожуємо тваринним світом»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Вікторина «Усе про рослини»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Майстер -клас: «Пластикові пляшки-матеріал для творчості»</a:t>
            </a:r>
            <a:endParaRPr lang="uk-UA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uk-UA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0768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AD102BB-53A1-4F55-AC86-6809F85A6D34}"/>
              </a:ext>
            </a:extLst>
          </p:cNvPr>
          <p:cNvSpPr txBox="1"/>
          <p:nvPr/>
        </p:nvSpPr>
        <p:spPr>
          <a:xfrm>
            <a:off x="1475914" y="235658"/>
            <a:ext cx="100703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Тематична виставка - застереження </a:t>
            </a:r>
          </a:p>
          <a:p>
            <a:r>
              <a:rPr lang="uk-UA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«Живої природи душа промовляє»</a:t>
            </a:r>
          </a:p>
          <a:p>
            <a:endParaRPr lang="uk-UA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3D1CA3D-A6AE-423F-989F-4F85700EE2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501"/>
          <a:stretch/>
        </p:blipFill>
        <p:spPr>
          <a:xfrm>
            <a:off x="0" y="1742769"/>
            <a:ext cx="4433455" cy="51152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61ABACD-03F0-44DA-9FBF-8982D0F75F74}"/>
              </a:ext>
            </a:extLst>
          </p:cNvPr>
          <p:cNvSpPr txBox="1"/>
          <p:nvPr/>
        </p:nvSpPr>
        <p:spPr>
          <a:xfrm>
            <a:off x="7280684" y="3697069"/>
            <a:ext cx="4719562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Організована в бібліотеці </a:t>
            </a:r>
          </a:p>
          <a:p>
            <a:r>
              <a:rPr lang="uk-UA" sz="2400" b="1" i="1" dirty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виставка знайомить </a:t>
            </a:r>
          </a:p>
          <a:p>
            <a:r>
              <a:rPr lang="uk-UA" sz="2400" b="1" i="1" dirty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учнів ліцею з проблемами </a:t>
            </a:r>
          </a:p>
          <a:p>
            <a:r>
              <a:rPr lang="uk-UA" sz="2400" b="1" i="1" dirty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збереження багатства </a:t>
            </a:r>
          </a:p>
          <a:p>
            <a:r>
              <a:rPr lang="uk-UA" sz="2400" b="1" i="1" dirty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рідної природи, </a:t>
            </a:r>
          </a:p>
          <a:p>
            <a:r>
              <a:rPr lang="uk-UA" sz="2400" b="1" i="1" dirty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її флори  і фауни </a:t>
            </a:r>
          </a:p>
          <a:p>
            <a:r>
              <a:rPr lang="uk-UA" sz="2400" b="1" i="1" dirty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та  спонукає до читання </a:t>
            </a:r>
          </a:p>
          <a:p>
            <a:r>
              <a:rPr lang="uk-UA" sz="2400" b="1" i="1" dirty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літератури.</a:t>
            </a:r>
          </a:p>
          <a:p>
            <a:endParaRPr lang="uk-UA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3662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82082F4-4A4E-4505-8611-E0964536B30F}"/>
              </a:ext>
            </a:extLst>
          </p:cNvPr>
          <p:cNvSpPr txBox="1"/>
          <p:nvPr/>
        </p:nvSpPr>
        <p:spPr>
          <a:xfrm>
            <a:off x="1709221" y="279070"/>
            <a:ext cx="87735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Інформаційна година </a:t>
            </a:r>
          </a:p>
          <a:p>
            <a:pPr algn="ctr"/>
            <a:r>
              <a:rPr lang="uk-UA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«Найбільші екологічні  катастрофи, </a:t>
            </a:r>
          </a:p>
          <a:p>
            <a:pPr algn="ctr"/>
            <a:r>
              <a:rPr lang="uk-UA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які були в Україні»</a:t>
            </a:r>
            <a:endParaRPr lang="uk-UA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6395795-750F-477C-936A-7F96920F50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57849"/>
            <a:ext cx="5421086" cy="33001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9C517F0-DEA4-4227-9D48-9497A30B8981}"/>
              </a:ext>
            </a:extLst>
          </p:cNvPr>
          <p:cNvSpPr txBox="1"/>
          <p:nvPr/>
        </p:nvSpPr>
        <p:spPr>
          <a:xfrm>
            <a:off x="7447809" y="3116445"/>
            <a:ext cx="447109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Учні 8 -А класу з великою</a:t>
            </a:r>
          </a:p>
          <a:p>
            <a:r>
              <a:rPr lang="uk-UA" sz="2400" b="1" i="1" dirty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увагою і цікавістю </a:t>
            </a:r>
          </a:p>
          <a:p>
            <a:r>
              <a:rPr lang="uk-UA" sz="2400" b="1" i="1" dirty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сприйняли інформацію </a:t>
            </a:r>
          </a:p>
          <a:p>
            <a:r>
              <a:rPr lang="uk-UA" sz="2400" b="1" i="1" dirty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про найбільші </a:t>
            </a:r>
          </a:p>
          <a:p>
            <a:r>
              <a:rPr lang="uk-UA" sz="2400" b="1" i="1" dirty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екологічні катастрофи, </a:t>
            </a:r>
          </a:p>
          <a:p>
            <a:r>
              <a:rPr lang="uk-UA" sz="2400" b="1" i="1" dirty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які  були в Україні </a:t>
            </a:r>
          </a:p>
          <a:p>
            <a:r>
              <a:rPr lang="uk-UA" sz="2400" b="1" i="1" dirty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та висловлювали  </a:t>
            </a:r>
          </a:p>
          <a:p>
            <a:r>
              <a:rPr lang="uk-UA" sz="2400" b="1" i="1" dirty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свої пропозиції  </a:t>
            </a:r>
          </a:p>
          <a:p>
            <a:r>
              <a:rPr lang="uk-UA" sz="2400" b="1" i="1" dirty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покращення екологічної</a:t>
            </a:r>
          </a:p>
          <a:p>
            <a:r>
              <a:rPr lang="uk-UA" sz="2400" b="1" i="1" dirty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ситуації.</a:t>
            </a:r>
            <a:endParaRPr lang="uk-UA" sz="2800" b="1" i="1" dirty="0">
              <a:solidFill>
                <a:srgbClr val="00206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227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82082F4-4A4E-4505-8611-E0964536B30F}"/>
              </a:ext>
            </a:extLst>
          </p:cNvPr>
          <p:cNvSpPr txBox="1"/>
          <p:nvPr/>
        </p:nvSpPr>
        <p:spPr>
          <a:xfrm>
            <a:off x="1596048" y="182088"/>
            <a:ext cx="94997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Екологічна гра-подорож </a:t>
            </a:r>
          </a:p>
          <a:p>
            <a:pPr algn="ctr"/>
            <a:r>
              <a:rPr lang="uk-UA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«Подорожуємо тваринним світом»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98A25FE-9D78-4EA2-B18F-05C6387D15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162"/>
          <a:stretch/>
        </p:blipFill>
        <p:spPr>
          <a:xfrm>
            <a:off x="0" y="4339900"/>
            <a:ext cx="4461164" cy="25181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66387B4-D8C4-4BA9-82D9-7AE3AF32EF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46" r="15568" b="20849"/>
          <a:stretch/>
        </p:blipFill>
        <p:spPr>
          <a:xfrm>
            <a:off x="0" y="1806694"/>
            <a:ext cx="4461164" cy="29718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5D3688A-CF50-41E2-B6FA-2BBC952677F1}"/>
              </a:ext>
            </a:extLst>
          </p:cNvPr>
          <p:cNvSpPr txBox="1"/>
          <p:nvPr/>
        </p:nvSpPr>
        <p:spPr>
          <a:xfrm>
            <a:off x="6967493" y="3590329"/>
            <a:ext cx="522450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Під час екологічної  гри </a:t>
            </a:r>
          </a:p>
          <a:p>
            <a:r>
              <a:rPr lang="uk-UA" sz="2400" b="1" i="1" dirty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учні 9-Б класу розширили </a:t>
            </a:r>
          </a:p>
          <a:p>
            <a:r>
              <a:rPr lang="uk-UA" sz="2400" b="1" i="1" dirty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та поглибили свої знання </a:t>
            </a:r>
          </a:p>
          <a:p>
            <a:r>
              <a:rPr lang="uk-UA" sz="2400" b="1" i="1" dirty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 охорони тваринного </a:t>
            </a:r>
          </a:p>
          <a:p>
            <a:r>
              <a:rPr lang="uk-UA" sz="2400" b="1" i="1" dirty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світу в Україні, дізналися, </a:t>
            </a:r>
          </a:p>
          <a:p>
            <a:r>
              <a:rPr lang="uk-UA" sz="2400" b="1" i="1" dirty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які заходи направлені </a:t>
            </a:r>
          </a:p>
          <a:p>
            <a:r>
              <a:rPr lang="uk-UA" sz="2400" b="1" i="1" dirty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на збереження зникаючих </a:t>
            </a:r>
          </a:p>
          <a:p>
            <a:r>
              <a:rPr lang="uk-UA" sz="2400" b="1" i="1" dirty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видів тварин, птахів та риб.</a:t>
            </a:r>
          </a:p>
        </p:txBody>
      </p:sp>
    </p:spTree>
    <p:extLst>
      <p:ext uri="{BB962C8B-B14F-4D97-AF65-F5344CB8AC3E}">
        <p14:creationId xmlns:p14="http://schemas.microsoft.com/office/powerpoint/2010/main" xmlns="" val="3344619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82082F4-4A4E-4505-8611-E0964536B30F}"/>
              </a:ext>
            </a:extLst>
          </p:cNvPr>
          <p:cNvSpPr txBox="1"/>
          <p:nvPr/>
        </p:nvSpPr>
        <p:spPr>
          <a:xfrm>
            <a:off x="3428645" y="348343"/>
            <a:ext cx="600517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Вікторина</a:t>
            </a:r>
          </a:p>
          <a:p>
            <a:pPr algn="ctr"/>
            <a:r>
              <a:rPr lang="uk-UA" sz="4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«Усе про рослини»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01613AD-6058-4D06-A836-35691C02EC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35"/>
          <a:stretch/>
        </p:blipFill>
        <p:spPr>
          <a:xfrm>
            <a:off x="0" y="3820233"/>
            <a:ext cx="4696692" cy="30377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DEB9B48-E701-4A5C-80BA-EAEFF5D056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045" t="28306" r="1"/>
          <a:stretch/>
        </p:blipFill>
        <p:spPr>
          <a:xfrm>
            <a:off x="0" y="1981200"/>
            <a:ext cx="4696692" cy="24707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8DAE738-B8EE-417A-8B02-9ECF126FEE09}"/>
              </a:ext>
            </a:extLst>
          </p:cNvPr>
          <p:cNvSpPr txBox="1"/>
          <p:nvPr/>
        </p:nvSpPr>
        <p:spPr>
          <a:xfrm>
            <a:off x="6652444" y="3354948"/>
            <a:ext cx="556274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Цікаву вікторину провели </a:t>
            </a:r>
          </a:p>
          <a:p>
            <a:r>
              <a:rPr lang="uk-UA" sz="2400" b="1" i="1" dirty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 учнями 6-В класу на </a:t>
            </a:r>
          </a:p>
          <a:p>
            <a:r>
              <a:rPr lang="uk-UA" sz="2400" b="1" i="1" dirty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тему рослин. </a:t>
            </a:r>
          </a:p>
          <a:p>
            <a:r>
              <a:rPr lang="uk-UA" sz="2400" b="1" i="1" dirty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Діти  жваво, з захопленням  </a:t>
            </a:r>
          </a:p>
          <a:p>
            <a:r>
              <a:rPr lang="uk-UA" sz="2400" b="1" i="1" dirty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давали відповіді на поставлені </a:t>
            </a:r>
          </a:p>
          <a:p>
            <a:r>
              <a:rPr lang="uk-UA" sz="2400" b="1" i="1" dirty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запитання та згадали,</a:t>
            </a:r>
          </a:p>
          <a:p>
            <a:r>
              <a:rPr lang="uk-UA" sz="2400" b="1" i="1" dirty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які рослини занесені </a:t>
            </a:r>
          </a:p>
          <a:p>
            <a:r>
              <a:rPr lang="uk-UA" sz="2400" b="1" i="1" dirty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до Червоної книги України.</a:t>
            </a:r>
          </a:p>
          <a:p>
            <a:endParaRPr lang="uk-UA" sz="2400" b="1" i="1" dirty="0">
              <a:solidFill>
                <a:srgbClr val="00206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8777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82082F4-4A4E-4505-8611-E0964536B30F}"/>
              </a:ext>
            </a:extLst>
          </p:cNvPr>
          <p:cNvSpPr txBox="1"/>
          <p:nvPr/>
        </p:nvSpPr>
        <p:spPr>
          <a:xfrm>
            <a:off x="2334623" y="124023"/>
            <a:ext cx="77444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Майстер -клас: </a:t>
            </a:r>
          </a:p>
          <a:p>
            <a:pPr algn="ctr"/>
            <a:r>
              <a:rPr lang="uk-UA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«Пластикові пляшки - матеріал </a:t>
            </a:r>
          </a:p>
          <a:p>
            <a:pPr algn="ctr"/>
            <a:r>
              <a:rPr lang="uk-UA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для творчості»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CFC1BC2-E46E-49D5-BE16-E0E57308A8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114" b="6581"/>
          <a:stretch/>
        </p:blipFill>
        <p:spPr>
          <a:xfrm>
            <a:off x="0" y="1775689"/>
            <a:ext cx="4918365" cy="237032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43D353A-E191-4EBB-8E8B-56E574FC17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91" t="4860" r="8295"/>
          <a:stretch/>
        </p:blipFill>
        <p:spPr>
          <a:xfrm>
            <a:off x="1" y="4146020"/>
            <a:ext cx="4918364" cy="26981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591924D-AD86-4C61-BD4A-E0D67262CFD7}"/>
              </a:ext>
            </a:extLst>
          </p:cNvPr>
          <p:cNvSpPr txBox="1"/>
          <p:nvPr/>
        </p:nvSpPr>
        <p:spPr>
          <a:xfrm>
            <a:off x="6839253" y="3046197"/>
            <a:ext cx="535274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Разом з вчителем </a:t>
            </a:r>
          </a:p>
          <a:p>
            <a:r>
              <a:rPr lang="uk-UA" sz="2400" b="1" i="1" dirty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трудового навчання та </a:t>
            </a:r>
          </a:p>
          <a:p>
            <a:r>
              <a:rPr lang="uk-UA" sz="2400" b="1" i="1" dirty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учнями 9-А класу </a:t>
            </a:r>
          </a:p>
          <a:p>
            <a:r>
              <a:rPr lang="uk-UA" sz="2400" b="1" i="1" dirty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провели майстер-клас </a:t>
            </a:r>
          </a:p>
          <a:p>
            <a:r>
              <a:rPr lang="uk-UA" sz="2400" b="1" i="1" dirty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 виготовленню виробів  </a:t>
            </a:r>
          </a:p>
          <a:p>
            <a:r>
              <a:rPr lang="uk-UA" sz="2400" b="1" i="1" dirty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 пластикових пляшок. </a:t>
            </a:r>
          </a:p>
          <a:p>
            <a:r>
              <a:rPr lang="uk-UA" sz="2400" b="1" i="1" dirty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 них можна  робити </a:t>
            </a:r>
          </a:p>
          <a:p>
            <a:r>
              <a:rPr lang="uk-UA" sz="2400" b="1" i="1" dirty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декоративні вироби, </a:t>
            </a:r>
          </a:p>
          <a:p>
            <a:r>
              <a:rPr lang="uk-UA" sz="2400" b="1" i="1" dirty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садові прикраси, </a:t>
            </a:r>
          </a:p>
          <a:p>
            <a:r>
              <a:rPr lang="uk-UA" sz="2400" b="1" i="1" dirty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подарункові коробочки тощо.</a:t>
            </a:r>
          </a:p>
          <a:p>
            <a:endParaRPr lang="uk-UA" sz="2400" b="1" i="1" dirty="0">
              <a:solidFill>
                <a:srgbClr val="00206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740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 t="-27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47B6674-C0AB-4549-AEF1-420335E29758}"/>
              </a:ext>
            </a:extLst>
          </p:cNvPr>
          <p:cNvSpPr txBox="1"/>
          <p:nvPr/>
        </p:nvSpPr>
        <p:spPr>
          <a:xfrm>
            <a:off x="216693" y="582067"/>
            <a:ext cx="1175861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Дякуємо за увагу!</a:t>
            </a:r>
          </a:p>
          <a:p>
            <a:pPr algn="ctr"/>
            <a:endParaRPr lang="uk-UA" sz="4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endParaRPr lang="uk-UA" sz="4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endParaRPr lang="uk-UA" sz="4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r"/>
            <a:r>
              <a:rPr lang="uk-UA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 повагою бібліотекарі </a:t>
            </a:r>
          </a:p>
          <a:p>
            <a:pPr algn="r"/>
            <a:r>
              <a:rPr lang="uk-UA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Слобожанського ліцею №1</a:t>
            </a:r>
          </a:p>
          <a:p>
            <a:pPr algn="r"/>
            <a:r>
              <a:rPr lang="uk-UA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Вербецька Л.М.</a:t>
            </a:r>
          </a:p>
          <a:p>
            <a:pPr algn="r"/>
            <a:r>
              <a:rPr lang="uk-UA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Пугачьова О.В.</a:t>
            </a:r>
            <a:endParaRPr lang="ru-RU" sz="4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30896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301</Words>
  <Application>Microsoft Office PowerPoint</Application>
  <PresentationFormat>Произвольный</PresentationFormat>
  <Paragraphs>80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MSI</cp:lastModifiedBy>
  <cp:revision>10</cp:revision>
  <dcterms:created xsi:type="dcterms:W3CDTF">2020-10-16T07:50:50Z</dcterms:created>
  <dcterms:modified xsi:type="dcterms:W3CDTF">2020-10-20T08:43:59Z</dcterms:modified>
</cp:coreProperties>
</file>