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30" autoAdjust="0"/>
  </p:normalViewPr>
  <p:slideViewPr>
    <p:cSldViewPr>
      <p:cViewPr varScale="1">
        <p:scale>
          <a:sx n="63" d="100"/>
          <a:sy n="63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3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78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76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32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894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60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93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4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6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14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19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D48A57D-A32C-4720-88BE-9FC5B3877D2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BEF80F-7B4A-4F3E-9021-E3648D342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550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66365"/>
            <a:ext cx="9143999" cy="17393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400" b="1" dirty="0"/>
              <a:t>Всеукраїнський місячник шкільних бібліотек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“</a:t>
            </a:r>
            <a:r>
              <a:rPr lang="uk-UA" sz="3200" b="1" dirty="0"/>
              <a:t>Шкільна бібліотека та екологічна просвіта учнів</a:t>
            </a:r>
            <a:r>
              <a:rPr lang="uk-UA" sz="3200" b="1" dirty="0" smtClean="0"/>
              <a:t>”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148064" y="4437112"/>
            <a:ext cx="3325089" cy="1752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uk-UA" sz="1800" dirty="0" smtClean="0"/>
              <a:t>Підготувала </a:t>
            </a:r>
          </a:p>
          <a:p>
            <a:pPr marL="0" indent="0" algn="l">
              <a:buNone/>
            </a:pPr>
            <a:r>
              <a:rPr lang="uk-UA" sz="1800" dirty="0" smtClean="0"/>
              <a:t>завідуюча бібліотекою     </a:t>
            </a:r>
          </a:p>
          <a:p>
            <a:pPr marL="0" indent="0" algn="l">
              <a:buNone/>
            </a:pPr>
            <a:r>
              <a:rPr lang="uk-UA" sz="1800" dirty="0" smtClean="0"/>
              <a:t>  Таран Марія Миколаївна</a:t>
            </a:r>
          </a:p>
          <a:p>
            <a:pPr algn="l"/>
            <a:r>
              <a:rPr lang="uk-UA" sz="1800" dirty="0" smtClean="0"/>
              <a:t>КЗ “Лиманська ЗОШ І-ІІІ ст.”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Виставка дитячих малюнків </a:t>
            </a:r>
            <a:r>
              <a:rPr lang="uk-UA" dirty="0" err="1" smtClean="0"/>
              <a:t>“Природа</a:t>
            </a:r>
            <a:r>
              <a:rPr lang="uk-UA" dirty="0" smtClean="0"/>
              <a:t> очима </a:t>
            </a:r>
            <a:r>
              <a:rPr lang="uk-UA" dirty="0" err="1" smtClean="0"/>
              <a:t>дітей”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01005-144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68" y="2162851"/>
            <a:ext cx="5000628" cy="4286280"/>
          </a:xfrm>
          <a:prstGeom prst="rect">
            <a:avLst/>
          </a:prstGeom>
        </p:spPr>
      </p:pic>
      <p:pic>
        <p:nvPicPr>
          <p:cNvPr id="5" name="Рисунок 4" descr="P01016-095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870155" y="1561323"/>
            <a:ext cx="2643206" cy="3429024"/>
          </a:xfrm>
          <a:prstGeom prst="rect">
            <a:avLst/>
          </a:prstGeom>
        </p:spPr>
      </p:pic>
      <p:pic>
        <p:nvPicPr>
          <p:cNvPr id="6" name="Рисунок 5" descr="P01016-095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405940" y="4155920"/>
            <a:ext cx="164307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Фотовиставка “У світі дивовижної природи”</a:t>
            </a:r>
            <a:endParaRPr lang="ru-RU" dirty="0"/>
          </a:p>
        </p:txBody>
      </p:sp>
      <p:pic>
        <p:nvPicPr>
          <p:cNvPr id="4" name="Содержимое 3" descr="P01008-143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931668"/>
            <a:ext cx="5143536" cy="4525963"/>
          </a:xfrm>
        </p:spPr>
      </p:pic>
      <p:pic>
        <p:nvPicPr>
          <p:cNvPr id="5" name="Рисунок 4" descr="P01008-143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7687" y="1877666"/>
            <a:ext cx="3660105" cy="2336237"/>
          </a:xfrm>
          <a:prstGeom prst="rect">
            <a:avLst/>
          </a:prstGeom>
        </p:spPr>
      </p:pic>
      <p:pic>
        <p:nvPicPr>
          <p:cNvPr id="6" name="Рисунок 5" descr="P01008-143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5025" y="4365104"/>
            <a:ext cx="3707904" cy="2265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Екологічна година </a:t>
            </a:r>
            <a:r>
              <a:rPr lang="uk-UA" dirty="0" err="1" smtClean="0"/>
              <a:t>“Ми</a:t>
            </a:r>
            <a:r>
              <a:rPr lang="uk-UA" dirty="0" smtClean="0"/>
              <a:t> друзі </a:t>
            </a:r>
            <a:r>
              <a:rPr lang="uk-UA" dirty="0" err="1" smtClean="0"/>
              <a:t>природи”</a:t>
            </a:r>
            <a:endParaRPr lang="ru-RU" dirty="0"/>
          </a:p>
        </p:txBody>
      </p:sp>
      <p:pic>
        <p:nvPicPr>
          <p:cNvPr id="4" name="Содержимое 3" descr="P01007-114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2280" y="4309350"/>
            <a:ext cx="1661266" cy="2203422"/>
          </a:xfrm>
        </p:spPr>
      </p:pic>
      <p:pic>
        <p:nvPicPr>
          <p:cNvPr id="5" name="Рисунок 4" descr="P01007-112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088" y="4293096"/>
            <a:ext cx="1610940" cy="2214554"/>
          </a:xfrm>
          <a:prstGeom prst="rect">
            <a:avLst/>
          </a:prstGeom>
        </p:spPr>
      </p:pic>
      <p:pic>
        <p:nvPicPr>
          <p:cNvPr id="6" name="Рисунок 5" descr="P01007-114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6337" y="2037754"/>
            <a:ext cx="1648401" cy="2154540"/>
          </a:xfrm>
          <a:prstGeom prst="rect">
            <a:avLst/>
          </a:prstGeom>
        </p:spPr>
      </p:pic>
      <p:pic>
        <p:nvPicPr>
          <p:cNvPr id="7" name="Рисунок 6" descr="P01007-1147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495072"/>
            <a:ext cx="4721317" cy="3394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4176"/>
            <a:ext cx="8856983" cy="15087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Екологічна година </a:t>
            </a:r>
            <a:br>
              <a:rPr lang="uk-UA" dirty="0" smtClean="0"/>
            </a:br>
            <a:r>
              <a:rPr lang="uk-UA" dirty="0" smtClean="0"/>
              <a:t>“Вони живуть, ростуть поруч з нами”</a:t>
            </a:r>
            <a:endParaRPr lang="ru-RU" dirty="0"/>
          </a:p>
        </p:txBody>
      </p:sp>
      <p:pic>
        <p:nvPicPr>
          <p:cNvPr id="4" name="Содержимое 3" descr="P01012-131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324" y="1982320"/>
            <a:ext cx="3357586" cy="2114551"/>
          </a:xfrm>
        </p:spPr>
      </p:pic>
      <p:pic>
        <p:nvPicPr>
          <p:cNvPr id="5" name="Рисунок 4" descr="P01012-131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324" y="4286256"/>
            <a:ext cx="3357586" cy="2367714"/>
          </a:xfrm>
          <a:prstGeom prst="rect">
            <a:avLst/>
          </a:prstGeom>
        </p:spPr>
      </p:pic>
      <p:pic>
        <p:nvPicPr>
          <p:cNvPr id="6" name="Рисунок 5" descr="P01012-131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00240"/>
            <a:ext cx="3701194" cy="2148840"/>
          </a:xfrm>
          <a:prstGeom prst="rect">
            <a:avLst/>
          </a:prstGeom>
        </p:spPr>
      </p:pic>
      <p:pic>
        <p:nvPicPr>
          <p:cNvPr id="7" name="Рисунок 6" descr="P01012-1306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4364" y="4286256"/>
            <a:ext cx="3714776" cy="2367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Бесіда-діалог</a:t>
            </a:r>
            <a:br>
              <a:rPr lang="uk-UA" dirty="0" smtClean="0"/>
            </a:br>
            <a:r>
              <a:rPr lang="uk-UA" dirty="0" smtClean="0"/>
              <a:t>“Нас зібрала одна турбота”</a:t>
            </a:r>
            <a:endParaRPr lang="ru-RU" dirty="0"/>
          </a:p>
        </p:txBody>
      </p:sp>
      <p:pic>
        <p:nvPicPr>
          <p:cNvPr id="4" name="Содержимое 3" descr="P01013-135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1988839"/>
            <a:ext cx="3473405" cy="4601255"/>
          </a:xfrm>
        </p:spPr>
      </p:pic>
      <p:pic>
        <p:nvPicPr>
          <p:cNvPr id="6" name="Рисунок 5" descr="P01013-135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1988840"/>
            <a:ext cx="3525379" cy="4601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Бесіда-діалог</a:t>
            </a:r>
            <a:br>
              <a:rPr lang="uk-UA" dirty="0" smtClean="0"/>
            </a:br>
            <a:r>
              <a:rPr lang="uk-UA" dirty="0" smtClean="0"/>
              <a:t>“Нас зібрала одна турбота”</a:t>
            </a:r>
            <a:endParaRPr lang="ru-RU" dirty="0"/>
          </a:p>
        </p:txBody>
      </p:sp>
      <p:pic>
        <p:nvPicPr>
          <p:cNvPr id="5" name="Рисунок 4" descr="P01013-135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55971"/>
            <a:ext cx="3384376" cy="4464496"/>
          </a:xfrm>
          <a:prstGeom prst="rect">
            <a:avLst/>
          </a:prstGeom>
        </p:spPr>
      </p:pic>
      <p:pic>
        <p:nvPicPr>
          <p:cNvPr id="7" name="Рисунок 6" descr="P01013-135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48674"/>
            <a:ext cx="349060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67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“Екологічний</a:t>
            </a:r>
            <a:r>
              <a:rPr lang="uk-UA" dirty="0" smtClean="0"/>
              <a:t> </a:t>
            </a:r>
            <a:r>
              <a:rPr lang="uk-UA" dirty="0" err="1" smtClean="0"/>
              <a:t>дизайн”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робота </a:t>
            </a:r>
            <a:r>
              <a:rPr lang="uk-UA" dirty="0" err="1" smtClean="0"/>
              <a:t>екомайстерні</a:t>
            </a:r>
            <a:endParaRPr lang="ru-RU" dirty="0"/>
          </a:p>
        </p:txBody>
      </p:sp>
      <p:pic>
        <p:nvPicPr>
          <p:cNvPr id="5" name="Рисунок 4" descr="P01013-084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19" y="1960515"/>
            <a:ext cx="3857652" cy="2143140"/>
          </a:xfrm>
          <a:prstGeom prst="rect">
            <a:avLst/>
          </a:prstGeom>
        </p:spPr>
      </p:pic>
      <p:pic>
        <p:nvPicPr>
          <p:cNvPr id="6" name="Рисунок 5" descr="P01013-091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671337" y="1330642"/>
            <a:ext cx="2143140" cy="3429024"/>
          </a:xfrm>
          <a:prstGeom prst="rect">
            <a:avLst/>
          </a:prstGeom>
        </p:spPr>
      </p:pic>
      <p:pic>
        <p:nvPicPr>
          <p:cNvPr id="7" name="Рисунок 6" descr="P01013-111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87808"/>
            <a:ext cx="2214578" cy="2286016"/>
          </a:xfrm>
          <a:prstGeom prst="rect">
            <a:avLst/>
          </a:prstGeom>
        </p:spPr>
      </p:pic>
      <p:pic>
        <p:nvPicPr>
          <p:cNvPr id="8" name="Рисунок 7" descr="P01013-120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170223" y="4196056"/>
            <a:ext cx="2296554" cy="2499190"/>
          </a:xfrm>
          <a:prstGeom prst="rect">
            <a:avLst/>
          </a:prstGeom>
        </p:spPr>
      </p:pic>
      <p:pic>
        <p:nvPicPr>
          <p:cNvPr id="9" name="Рисунок 8" descr="P01013-1211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2593" y="4297373"/>
            <a:ext cx="2622196" cy="22764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Благодійна акція </a:t>
            </a:r>
            <a:br>
              <a:rPr lang="uk-UA" dirty="0" smtClean="0"/>
            </a:br>
            <a:r>
              <a:rPr lang="uk-UA" dirty="0" smtClean="0"/>
              <a:t>“Подаруй книгу бібліотеці”</a:t>
            </a:r>
            <a:endParaRPr lang="ru-RU" dirty="0"/>
          </a:p>
        </p:txBody>
      </p:sp>
      <p:pic>
        <p:nvPicPr>
          <p:cNvPr id="4" name="Содержимое 3" descr="P01019-09562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83" t="-121" r="3365" b="121"/>
          <a:stretch/>
        </p:blipFill>
        <p:spPr>
          <a:xfrm rot="16200000">
            <a:off x="2539232" y="916694"/>
            <a:ext cx="4063973" cy="70723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180</TotalTime>
  <Words>50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Окаймление</vt:lpstr>
      <vt:lpstr>Всеукраїнський місячник шкільних бібліотек  “Шкільна бібліотека та екологічна просвіта учнів”</vt:lpstr>
      <vt:lpstr>Виставка дитячих малюнків “Природа очима дітей”</vt:lpstr>
      <vt:lpstr>Фотовиставка “У світі дивовижної природи”</vt:lpstr>
      <vt:lpstr>Екологічна година “Ми друзі природи”</vt:lpstr>
      <vt:lpstr>Екологічна година  “Вони живуть, ростуть поруч з нами”</vt:lpstr>
      <vt:lpstr>Бесіда-діалог “Нас зібрала одна турбота”</vt:lpstr>
      <vt:lpstr>Бесіда-діалог “Нас зібрала одна турбота”</vt:lpstr>
      <vt:lpstr>“Екологічний дизайн” робота екомайстерні</vt:lpstr>
      <vt:lpstr>Благодійна акція  “Подаруй книгу бібліотеці”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Виставка дитячих малюнків “Природа очима дітей”</dc:title>
  <dc:creator>USER</dc:creator>
  <cp:lastModifiedBy>MSI</cp:lastModifiedBy>
  <cp:revision>20</cp:revision>
  <dcterms:created xsi:type="dcterms:W3CDTF">2020-10-20T10:11:18Z</dcterms:created>
  <dcterms:modified xsi:type="dcterms:W3CDTF">2020-10-27T11:24:32Z</dcterms:modified>
</cp:coreProperties>
</file>