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1219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412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556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9283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2905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219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0944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5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590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79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733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676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02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145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3808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2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30E8D-99A8-4A5A-8535-5DFE55781BF7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F15A5C-BCF9-4F57-8357-8EF3B25A8D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57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rasivie_melodii_-_pol_moria_-_tokkata_(zf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flipV="1">
            <a:off x="11730444" y="6557551"/>
            <a:ext cx="182882" cy="1828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7359" y="496390"/>
            <a:ext cx="9993085" cy="25080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Участь </a:t>
            </a:r>
            <a:r>
              <a:rPr lang="ru-RU" dirty="0" err="1" smtClean="0"/>
              <a:t>учнів</a:t>
            </a:r>
            <a:r>
              <a:rPr lang="ru-RU" dirty="0" smtClean="0"/>
              <a:t> КЗ "</a:t>
            </a:r>
            <a:r>
              <a:rPr lang="ru-RU" dirty="0" err="1" smtClean="0"/>
              <a:t>Геніївськоа</a:t>
            </a:r>
            <a:r>
              <a:rPr lang="ru-RU" dirty="0" smtClean="0"/>
              <a:t> ЗОШ І-ІІІ </a:t>
            </a:r>
            <a:r>
              <a:rPr lang="ru-RU" dirty="0" err="1" smtClean="0"/>
              <a:t>ступенів</a:t>
            </a:r>
            <a:r>
              <a:rPr lang="ru-RU" dirty="0" smtClean="0"/>
              <a:t> </a:t>
            </a:r>
            <a:r>
              <a:rPr lang="ru-RU" dirty="0" err="1" smtClean="0"/>
              <a:t>ім</a:t>
            </a:r>
            <a:r>
              <a:rPr lang="ru-RU" dirty="0" smtClean="0"/>
              <a:t>. І.І. </a:t>
            </a:r>
            <a:r>
              <a:rPr lang="ru-RU" dirty="0" err="1" smtClean="0"/>
              <a:t>Протопопова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1863" y="3004458"/>
            <a:ext cx="10071463" cy="329184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5400" dirty="0" smtClean="0"/>
              <a:t>у  </a:t>
            </a:r>
            <a:r>
              <a:rPr lang="ru-RU" sz="5400" dirty="0" err="1" smtClean="0"/>
              <a:t>Всеукраїнському</a:t>
            </a:r>
            <a:r>
              <a:rPr lang="ru-RU" sz="5400" dirty="0" smtClean="0"/>
              <a:t>  </a:t>
            </a:r>
            <a:r>
              <a:rPr lang="ru-RU" sz="5400" dirty="0" err="1" smtClean="0"/>
              <a:t>місячнику</a:t>
            </a:r>
            <a:endParaRPr lang="ru-RU" sz="5400" dirty="0" smtClean="0"/>
          </a:p>
          <a:p>
            <a:pPr algn="just"/>
            <a:r>
              <a:rPr lang="ru-RU" sz="5400" dirty="0" smtClean="0"/>
              <a:t> </a:t>
            </a:r>
            <a:r>
              <a:rPr lang="ru-RU" sz="5400" dirty="0" err="1" smtClean="0"/>
              <a:t>шкільних</a:t>
            </a:r>
            <a:r>
              <a:rPr lang="ru-RU" sz="5400" dirty="0" smtClean="0"/>
              <a:t> </a:t>
            </a:r>
            <a:r>
              <a:rPr lang="ru-RU" sz="5400" dirty="0" err="1" smtClean="0"/>
              <a:t>бібліотек</a:t>
            </a:r>
            <a:endParaRPr lang="ru-RU" sz="5400" dirty="0" smtClean="0"/>
          </a:p>
          <a:p>
            <a:pPr algn="just"/>
            <a:r>
              <a:rPr lang="uk-UA" sz="5400" dirty="0"/>
              <a:t>п</a:t>
            </a:r>
            <a:r>
              <a:rPr lang="uk-UA" sz="5400" dirty="0" smtClean="0"/>
              <a:t>ід гаслом «Шкільна бібліотека та екологічна просвіта учнів»</a:t>
            </a:r>
            <a:endParaRPr lang="ru-RU" sz="5400" dirty="0" smtClean="0"/>
          </a:p>
          <a:p>
            <a:r>
              <a:rPr lang="uk-UA" sz="2900" b="1" dirty="0" smtClean="0"/>
              <a:t>Завідуюча бібліотекою </a:t>
            </a:r>
            <a:r>
              <a:rPr lang="uk-UA" sz="2900" b="1" dirty="0" err="1" smtClean="0"/>
              <a:t>Стено</a:t>
            </a:r>
            <a:r>
              <a:rPr lang="uk-UA" sz="2900" b="1" dirty="0" smtClean="0"/>
              <a:t> Л.А.</a:t>
            </a:r>
            <a:endParaRPr lang="ru-RU" sz="2900" b="1" dirty="0"/>
          </a:p>
        </p:txBody>
      </p:sp>
    </p:spTree>
    <p:extLst>
      <p:ext uri="{BB962C8B-B14F-4D97-AF65-F5344CB8AC3E}">
        <p14:creationId xmlns:p14="http://schemas.microsoft.com/office/powerpoint/2010/main" xmlns="" val="1453720937"/>
      </p:ext>
    </p:extLst>
  </p:cSld>
  <p:clrMapOvr>
    <a:masterClrMapping/>
  </p:clrMapOvr>
  <p:transition spd="slow" advClick="0" advTm="2000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Бесіда</a:t>
            </a:r>
            <a:r>
              <a:rPr lang="ru-RU" dirty="0" smtClean="0"/>
              <a:t> «</a:t>
            </a:r>
            <a:r>
              <a:rPr lang="ru-RU" dirty="0" err="1" smtClean="0"/>
              <a:t>Обережно</a:t>
            </a:r>
            <a:r>
              <a:rPr lang="ru-RU" dirty="0" smtClean="0"/>
              <a:t> </a:t>
            </a:r>
            <a:r>
              <a:rPr lang="ru-RU" dirty="0" err="1"/>
              <a:t>дикорослі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у </a:t>
            </a:r>
            <a:r>
              <a:rPr lang="ru-RU" dirty="0" err="1" smtClean="0"/>
              <a:t>природі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219293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2000">
        <p14:shred/>
        <p:sndAc>
          <p:stSnd>
            <p:snd r:embed="rId4" name="chimes.wav"/>
          </p:stSnd>
        </p:sndAc>
      </p:transition>
    </mc:Choice>
    <mc:Fallback>
      <p:transition spd="slow" advClick="0" advTm="2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 </a:t>
            </a:r>
            <a:r>
              <a:rPr lang="ru-RU" dirty="0" err="1"/>
              <a:t>гриби</a:t>
            </a:r>
            <a:r>
              <a:rPr lang="ru-RU" dirty="0"/>
              <a:t> </a:t>
            </a:r>
            <a:r>
              <a:rPr lang="ru-RU" dirty="0" err="1"/>
              <a:t>знаємо</a:t>
            </a:r>
            <a:r>
              <a:rPr lang="ru-RU" dirty="0"/>
              <a:t> і у </a:t>
            </a:r>
            <a:r>
              <a:rPr lang="ru-RU" dirty="0" err="1"/>
              <a:t>лісі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шукаємо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121545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2000">
        <p14:doors dir="vert"/>
        <p:sndAc>
          <p:stSnd>
            <p:snd r:embed="rId4" name="chimes.wav"/>
          </p:stSnd>
        </p:sndAc>
      </p:transition>
    </mc:Choice>
    <mc:Fallback>
      <p:transition spd="slow" advClick="0" advTm="2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Виставка</a:t>
            </a:r>
            <a:r>
              <a:rPr lang="ru-RU" dirty="0" smtClean="0"/>
              <a:t> «</a:t>
            </a:r>
            <a:r>
              <a:rPr lang="ru-RU" dirty="0" err="1" smtClean="0"/>
              <a:t>Рослини</a:t>
            </a:r>
            <a:r>
              <a:rPr lang="ru-RU" dirty="0"/>
              <a:t>, </a:t>
            </a:r>
            <a:r>
              <a:rPr lang="ru-RU" dirty="0" err="1"/>
              <a:t>занесені</a:t>
            </a:r>
            <a:r>
              <a:rPr lang="ru-RU" dirty="0"/>
              <a:t> до </a:t>
            </a:r>
            <a:r>
              <a:rPr lang="ru-RU" dirty="0" err="1"/>
              <a:t>Червоної</a:t>
            </a:r>
            <a:r>
              <a:rPr lang="ru-RU" dirty="0"/>
              <a:t> </a:t>
            </a:r>
            <a:r>
              <a:rPr lang="ru-RU" dirty="0" smtClean="0"/>
              <a:t>книги»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354915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2000">
        <p14:shred/>
        <p:sndAc>
          <p:stSnd>
            <p:snd r:embed="rId4" name="chimes.wav"/>
          </p:stSnd>
        </p:sndAc>
      </p:transition>
    </mc:Choice>
    <mc:Fallback>
      <p:transition spd="slow" advClick="0" advTm="2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Виставка</a:t>
            </a:r>
            <a:r>
              <a:rPr lang="ru-RU" dirty="0" smtClean="0"/>
              <a:t> «</a:t>
            </a:r>
            <a:r>
              <a:rPr lang="ru-RU" dirty="0" err="1" smtClean="0"/>
              <a:t>Тварини</a:t>
            </a:r>
            <a:r>
              <a:rPr lang="ru-RU" dirty="0" smtClean="0"/>
              <a:t> </a:t>
            </a:r>
            <a:r>
              <a:rPr lang="ru-RU" dirty="0" err="1"/>
              <a:t>занесені</a:t>
            </a:r>
            <a:r>
              <a:rPr lang="ru-RU" dirty="0"/>
              <a:t> до </a:t>
            </a:r>
            <a:r>
              <a:rPr lang="ru-RU" dirty="0" err="1"/>
              <a:t>Червоної</a:t>
            </a:r>
            <a:r>
              <a:rPr lang="ru-RU" dirty="0"/>
              <a:t> </a:t>
            </a:r>
            <a:r>
              <a:rPr lang="ru-RU" dirty="0" smtClean="0"/>
              <a:t>книги»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154025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2000">
        <p14:vortex dir="r"/>
        <p:sndAc>
          <p:stSnd>
            <p:snd r:embed="rId4" name="chimes.wav"/>
          </p:stSnd>
        </p:sndAc>
      </p:transition>
    </mc:Choice>
    <mc:Fallback>
      <p:transition spd="slow" advClick="0" advTm="2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Конкурс малюнків «Природа очима дітей»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358818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2000">
        <p14:ripple/>
        <p:sndAc>
          <p:stSnd>
            <p:snd r:embed="rId4" name="chimes.wav"/>
          </p:stSnd>
        </p:sndAc>
      </p:transition>
    </mc:Choice>
    <mc:Fallback>
      <p:transition spd="slow" advClick="0" advTm="2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Бесіда</a:t>
            </a:r>
            <a:r>
              <a:rPr lang="ru-RU" dirty="0" smtClean="0"/>
              <a:t> «За </a:t>
            </a:r>
            <a:r>
              <a:rPr lang="ru-RU" dirty="0" err="1"/>
              <a:t>сторінками</a:t>
            </a:r>
            <a:r>
              <a:rPr lang="ru-RU" dirty="0"/>
              <a:t> </a:t>
            </a:r>
            <a:r>
              <a:rPr lang="ru-RU" dirty="0" err="1"/>
              <a:t>Червоної</a:t>
            </a:r>
            <a:r>
              <a:rPr lang="ru-RU" dirty="0"/>
              <a:t> </a:t>
            </a:r>
            <a:r>
              <a:rPr lang="ru-RU" dirty="0" smtClean="0"/>
              <a:t>книги»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55541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2000">
        <p:blinds dir="vert"/>
        <p:sndAc>
          <p:stSnd>
            <p:snd r:embed="rId4" name="chimes.wav"/>
          </p:stSnd>
        </p:sndAc>
      </p:transition>
    </mc:Choice>
    <mc:Fallback>
      <p:transition spd="slow" advClick="0" advTm="2000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Виставка</a:t>
            </a:r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ru-RU" dirty="0" err="1" smtClean="0"/>
              <a:t>Отруйні</a:t>
            </a:r>
            <a:r>
              <a:rPr lang="ru-RU" dirty="0" smtClean="0"/>
              <a:t> </a:t>
            </a:r>
            <a:r>
              <a:rPr lang="ru-RU" dirty="0" err="1" smtClean="0"/>
              <a:t>гриби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1569512758"/>
      </p:ext>
    </p:extLst>
  </p:cSld>
  <p:clrMapOvr>
    <a:masterClrMapping/>
  </p:clrMapOvr>
  <p:transition spd="slow" advClick="0" advTm="2000">
    <p:comb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Виставка</a:t>
            </a:r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ru-RU" dirty="0" err="1" smtClean="0"/>
              <a:t>Отруйні</a:t>
            </a:r>
            <a:r>
              <a:rPr lang="ru-RU" dirty="0" smtClean="0"/>
              <a:t> </a:t>
            </a:r>
            <a:r>
              <a:rPr lang="ru-RU" dirty="0" err="1"/>
              <a:t>дикорослі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у </a:t>
            </a:r>
            <a:r>
              <a:rPr lang="ru-RU" dirty="0" err="1" smtClean="0"/>
              <a:t>природі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1611692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fracture"/>
        <p:sndAc>
          <p:stSnd>
            <p:snd r:embed="rId4" name="chimes.wav"/>
          </p:stSnd>
        </p:sndAc>
      </p:transition>
    </mc:Choice>
    <mc:Fallback>
      <p:transition spd="slow" advClick="0" advTm="2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Екологічна</a:t>
            </a:r>
            <a:r>
              <a:rPr lang="ru-RU" dirty="0" smtClean="0"/>
              <a:t> </a:t>
            </a:r>
            <a:r>
              <a:rPr lang="ru-RU" dirty="0" err="1"/>
              <a:t>вікторина</a:t>
            </a:r>
            <a:r>
              <a:rPr lang="ru-RU" dirty="0"/>
              <a:t> </a:t>
            </a:r>
            <a:r>
              <a:rPr lang="ru-RU" dirty="0" smtClean="0"/>
              <a:t>«Про </a:t>
            </a:r>
            <a:r>
              <a:rPr lang="ru-RU" dirty="0" err="1"/>
              <a:t>гриби</a:t>
            </a:r>
            <a:r>
              <a:rPr lang="ru-RU" dirty="0"/>
              <a:t>  </a:t>
            </a:r>
            <a:r>
              <a:rPr lang="ru-RU" dirty="0" err="1"/>
              <a:t>нічого</a:t>
            </a:r>
            <a:r>
              <a:rPr lang="ru-RU" dirty="0"/>
              <a:t> не </a:t>
            </a:r>
            <a:r>
              <a:rPr lang="ru-RU" dirty="0" err="1"/>
              <a:t>знаєш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ж у </a:t>
            </a:r>
            <a:r>
              <a:rPr lang="ru-RU" dirty="0" err="1"/>
              <a:t>лісі</a:t>
            </a:r>
            <a:r>
              <a:rPr lang="ru-RU" dirty="0"/>
              <a:t>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 smtClean="0"/>
              <a:t>шукаєш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307362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000">
        <p14:prism/>
        <p:sndAc>
          <p:stSnd>
            <p:snd r:embed="rId4" name="chimes.wav"/>
          </p:stSnd>
        </p:sndAc>
      </p:transition>
    </mc:Choice>
    <mc:Fallback>
      <p:transition spd="slow" advClick="0" advTm="2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Конкурс </a:t>
            </a:r>
            <a:r>
              <a:rPr lang="ru-RU" dirty="0" err="1"/>
              <a:t>малюнків</a:t>
            </a:r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ru-RU" dirty="0" err="1" smtClean="0"/>
              <a:t>Барви</a:t>
            </a:r>
            <a:r>
              <a:rPr lang="ru-RU" dirty="0" smtClean="0"/>
              <a:t> </a:t>
            </a:r>
            <a:r>
              <a:rPr lang="ru-RU" dirty="0" err="1" smtClean="0"/>
              <a:t>осені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945663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drape"/>
        <p:sndAc>
          <p:stSnd>
            <p:snd r:embed="rId4" name="chimes.wav"/>
          </p:stSnd>
        </p:sndAc>
      </p:transition>
    </mc:Choice>
    <mc:Fallback>
      <p:transition spd="slow" advClick="0" advTm="2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Ми- </a:t>
            </a:r>
            <a:r>
              <a:rPr lang="ru-RU" dirty="0" err="1"/>
              <a:t>друзі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126513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">
        <p15:prstTrans prst="crush"/>
        <p:sndAc>
          <p:stSnd>
            <p:snd r:embed="rId4" name="chimes.wav"/>
          </p:stSnd>
        </p:sndAc>
      </p:transition>
    </mc:Choice>
    <mc:Fallback>
      <p:transition spd="slow" advClick="0" advTm="2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 </a:t>
            </a:r>
            <a:r>
              <a:rPr lang="ru-RU" dirty="0" err="1"/>
              <a:t>зібрала</a:t>
            </a:r>
            <a:r>
              <a:rPr lang="ru-RU" dirty="0"/>
              <a:t> одна </a:t>
            </a:r>
            <a:r>
              <a:rPr lang="ru-RU" dirty="0" err="1"/>
              <a:t>турбота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087" y="2160588"/>
            <a:ext cx="5173863" cy="3881437"/>
          </a:xfrm>
        </p:spPr>
      </p:pic>
    </p:spTree>
    <p:extLst>
      <p:ext uri="{BB962C8B-B14F-4D97-AF65-F5344CB8AC3E}">
        <p14:creationId xmlns:p14="http://schemas.microsoft.com/office/powerpoint/2010/main" xmlns="" val="297423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2000">
        <p14:switch dir="r"/>
        <p:sndAc>
          <p:stSnd>
            <p:snd r:embed="rId4" name="chimes.wav"/>
          </p:stSnd>
        </p:sndAc>
      </p:transition>
    </mc:Choice>
    <mc:Fallback>
      <p:transition spd="slow" advClick="0" advTm="2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</TotalTime>
  <Words>104</Words>
  <Application>Microsoft Office PowerPoint</Application>
  <PresentationFormat>Произвольный</PresentationFormat>
  <Paragraphs>17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Аспект</vt:lpstr>
      <vt:lpstr>Участь учнів КЗ "Геніївськоа ЗОШ І-ІІІ ступенів ім. І.І. Протопопова"</vt:lpstr>
      <vt:lpstr>Конкурс малюнків «Природа очима дітей»</vt:lpstr>
      <vt:lpstr>Бесіда «За сторінками Червоної книги»</vt:lpstr>
      <vt:lpstr>Виставка «Отруйні гриби»</vt:lpstr>
      <vt:lpstr>Виставка «Отруйні дикорослі рослини у природі»</vt:lpstr>
      <vt:lpstr>Екологічна вікторина «Про гриби  нічого не знаєш, що ж у лісі ти шукаєш» </vt:lpstr>
      <vt:lpstr>Конкурс малюнків «Барви осені»</vt:lpstr>
      <vt:lpstr>Ми- друзі природи</vt:lpstr>
      <vt:lpstr>Нас зібрала одна турбота</vt:lpstr>
      <vt:lpstr>Бесіда «Обережно дикорослі рослини у природі»</vt:lpstr>
      <vt:lpstr>Про гриби знаємо і у лісі їх шукаємо</vt:lpstr>
      <vt:lpstr>Виставка «Рослини, занесені до Червоної книги»</vt:lpstr>
      <vt:lpstr>Виставка «Тварини занесені до Червоної книги»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Участь учнів КЗ "Геніївськоа ЗОШ І-ІІІ ступенів ім. І.І. Протопопова"</dc:title>
  <dc:creator>Пользователь Windows</dc:creator>
  <cp:lastModifiedBy>MSI</cp:lastModifiedBy>
  <cp:revision>8</cp:revision>
  <dcterms:created xsi:type="dcterms:W3CDTF">2020-11-11T09:27:15Z</dcterms:created>
  <dcterms:modified xsi:type="dcterms:W3CDTF">2020-11-11T11:30:38Z</dcterms:modified>
</cp:coreProperties>
</file>