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4" r:id="rId6"/>
    <p:sldId id="263" r:id="rId7"/>
    <p:sldId id="261" r:id="rId8"/>
    <p:sldId id="25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68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65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94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54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2082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78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33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81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43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98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34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45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35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06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7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5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F900-DD69-4ED6-87DE-7741967167EB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5FA8E8-13CE-4A5B-9F58-77F85645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58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«</a:t>
            </a:r>
            <a:r>
              <a:rPr lang="ru-RU" dirty="0" err="1">
                <a:latin typeface="Monotype Corsiva" panose="03010101010201010101" pitchFamily="66" charset="0"/>
              </a:rPr>
              <a:t>Ш</a:t>
            </a:r>
            <a:r>
              <a:rPr lang="ru-RU" dirty="0" err="1" smtClean="0">
                <a:latin typeface="Monotype Corsiva" panose="03010101010201010101" pitchFamily="66" charset="0"/>
              </a:rPr>
              <a:t>кільна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бібліотека</a:t>
            </a:r>
            <a:r>
              <a:rPr lang="ru-RU" dirty="0" smtClean="0">
                <a:latin typeface="Monotype Corsiva" panose="03010101010201010101" pitchFamily="66" charset="0"/>
              </a:rPr>
              <a:t> та </a:t>
            </a:r>
            <a:r>
              <a:rPr lang="ru-RU" dirty="0" err="1" smtClean="0">
                <a:latin typeface="Monotype Corsiva" panose="03010101010201010101" pitchFamily="66" charset="0"/>
              </a:rPr>
              <a:t>екологічна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просвіта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учнів</a:t>
            </a:r>
            <a:r>
              <a:rPr lang="ru-RU" dirty="0" smtClean="0">
                <a:latin typeface="Monotype Corsiva" panose="03010101010201010101" pitchFamily="66" charset="0"/>
              </a:rPr>
              <a:t> 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місячник шкільних бібліотек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2245" y="5472752"/>
            <a:ext cx="43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Гусинополянська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ЗОШ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І-ІІ ст.»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Гетало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2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3200" dirty="0" smtClean="0"/>
              <a:t>конкурс малюнків на тему:</a:t>
            </a:r>
            <a:br>
              <a:rPr lang="uk-UA" sz="3200" dirty="0" smtClean="0"/>
            </a:br>
            <a:r>
              <a:rPr lang="uk-UA" dirty="0" smtClean="0"/>
              <a:t>«ЗЕМЛЯ РАДІЄ ВІД КРАСИ»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496" y="2160588"/>
            <a:ext cx="7674567" cy="3881437"/>
          </a:xfrm>
        </p:spPr>
      </p:pic>
    </p:spTree>
    <p:extLst>
      <p:ext uri="{BB962C8B-B14F-4D97-AF65-F5344CB8AC3E}">
        <p14:creationId xmlns:p14="http://schemas.microsoft.com/office/powerpoint/2010/main" xmlns="" val="20530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Круглий стіл</a:t>
            </a:r>
            <a:br>
              <a:rPr lang="uk-UA" sz="3200" dirty="0" smtClean="0"/>
            </a:br>
            <a:r>
              <a:rPr lang="uk-UA" dirty="0" smtClean="0"/>
              <a:t> «Що ми залишимо нащадкам»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040" y="1851660"/>
            <a:ext cx="8481060" cy="4800600"/>
          </a:xfrm>
        </p:spPr>
      </p:pic>
    </p:spTree>
    <p:extLst>
      <p:ext uri="{BB962C8B-B14F-4D97-AF65-F5344CB8AC3E}">
        <p14:creationId xmlns:p14="http://schemas.microsoft.com/office/powerpoint/2010/main" xmlns="" val="35001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Екологічна гра- подорож</a:t>
            </a:r>
            <a:br>
              <a:rPr lang="uk-UA" sz="3200" dirty="0" smtClean="0"/>
            </a:br>
            <a:r>
              <a:rPr lang="uk-UA" dirty="0" smtClean="0"/>
              <a:t>«</a:t>
            </a:r>
            <a:r>
              <a:rPr lang="uk-UA" dirty="0"/>
              <a:t>Ц</a:t>
            </a:r>
            <a:r>
              <a:rPr lang="uk-UA" dirty="0" smtClean="0"/>
              <a:t>ікаве у звичайному»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59" y="2497652"/>
            <a:ext cx="4758340" cy="35640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435" y="2460565"/>
            <a:ext cx="4805102" cy="3599040"/>
          </a:xfrm>
        </p:spPr>
      </p:pic>
    </p:spTree>
    <p:extLst>
      <p:ext uri="{BB962C8B-B14F-4D97-AF65-F5344CB8AC3E}">
        <p14:creationId xmlns:p14="http://schemas.microsoft.com/office/powerpoint/2010/main" xmlns="" val="22589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591" y="500416"/>
            <a:ext cx="8596668" cy="156039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День екологічної культури </a:t>
            </a:r>
            <a:br>
              <a:rPr lang="uk-UA" dirty="0" smtClean="0"/>
            </a:br>
            <a:r>
              <a:rPr lang="uk-UA" dirty="0" smtClean="0"/>
              <a:t>«</a:t>
            </a:r>
            <a:r>
              <a:rPr lang="uk-UA" sz="4000" dirty="0"/>
              <a:t>Л</a:t>
            </a:r>
            <a:r>
              <a:rPr lang="uk-UA" sz="4000" dirty="0" smtClean="0"/>
              <a:t>юдина і природа :правила гри»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 err="1"/>
              <a:t>П</a:t>
            </a:r>
            <a:r>
              <a:rPr lang="ru-RU" dirty="0" err="1" smtClean="0"/>
              <a:t>оробки</a:t>
            </a:r>
            <a:r>
              <a:rPr lang="ru-RU" dirty="0" smtClean="0"/>
              <a:t> з природного </a:t>
            </a:r>
            <a:r>
              <a:rPr lang="ru-RU" dirty="0" err="1" smtClean="0"/>
              <a:t>матеріалу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160589"/>
            <a:ext cx="4183062" cy="388077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24" y="2160589"/>
            <a:ext cx="4603115" cy="3880772"/>
          </a:xfrm>
        </p:spPr>
      </p:pic>
    </p:spTree>
    <p:extLst>
      <p:ext uri="{BB962C8B-B14F-4D97-AF65-F5344CB8AC3E}">
        <p14:creationId xmlns:p14="http://schemas.microsoft.com/office/powerpoint/2010/main" xmlns="" val="327785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Екологічна акція </a:t>
            </a:r>
            <a:br>
              <a:rPr lang="uk-UA" sz="3200" dirty="0" smtClean="0"/>
            </a:br>
            <a:r>
              <a:rPr lang="uk-UA" dirty="0" smtClean="0"/>
              <a:t>«Природа просить порятунку»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95" y="2262370"/>
            <a:ext cx="5236508" cy="392006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666" y="2262370"/>
            <a:ext cx="5236508" cy="3920066"/>
          </a:xfrm>
        </p:spPr>
      </p:pic>
    </p:spTree>
    <p:extLst>
      <p:ext uri="{BB962C8B-B14F-4D97-AF65-F5344CB8AC3E}">
        <p14:creationId xmlns:p14="http://schemas.microsoft.com/office/powerpoint/2010/main" xmlns="" val="20365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236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ЯБЛУНЕВА ВІКТОРИНА</a:t>
            </a:r>
            <a:br>
              <a:rPr lang="uk-UA" sz="3200" dirty="0" smtClean="0"/>
            </a:br>
            <a:r>
              <a:rPr lang="uk-UA" sz="4000" dirty="0" smtClean="0"/>
              <a:t> </a:t>
            </a:r>
            <a:r>
              <a:rPr lang="uk-UA" dirty="0" smtClean="0"/>
              <a:t>«Богатирські яблука»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811" y="1834863"/>
            <a:ext cx="4006767" cy="48948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310" y="1834864"/>
            <a:ext cx="3939085" cy="4735601"/>
          </a:xfrm>
        </p:spPr>
      </p:pic>
    </p:spTree>
    <p:extLst>
      <p:ext uri="{BB962C8B-B14F-4D97-AF65-F5344CB8AC3E}">
        <p14:creationId xmlns:p14="http://schemas.microsoft.com/office/powerpoint/2010/main" xmlns="" val="40583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БЕСІДА.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«ПРАВИЛА ПОВЕДІНКИ НА ПРИРОДІ»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739" y="1930400"/>
            <a:ext cx="6147258" cy="4612826"/>
          </a:xfrm>
        </p:spPr>
      </p:pic>
    </p:spTree>
    <p:extLst>
      <p:ext uri="{BB962C8B-B14F-4D97-AF65-F5344CB8AC3E}">
        <p14:creationId xmlns:p14="http://schemas.microsoft.com/office/powerpoint/2010/main" xmlns="" val="384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517" y="1140725"/>
            <a:ext cx="5500048" cy="5500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8926" y="252778"/>
            <a:ext cx="555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Дякую за увагу!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097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47</Words>
  <Application>Microsoft Office PowerPoint</Application>
  <PresentationFormat>Произвольный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«Шкільна бібліотека та екологічна просвіта учнів »</vt:lpstr>
      <vt:lpstr> конкурс малюнків на тему: «ЗЕМЛЯ РАДІЄ ВІД КРАСИ»</vt:lpstr>
      <vt:lpstr>Круглий стіл  «Що ми залишимо нащадкам»</vt:lpstr>
      <vt:lpstr>Екологічна гра- подорож «Цікаве у звичайному»</vt:lpstr>
      <vt:lpstr>День екологічної культури  «Людина і природа :правила гри» Поробки з природного матеріалу</vt:lpstr>
      <vt:lpstr>Екологічна акція  «Природа просить порятунку»</vt:lpstr>
      <vt:lpstr>ЯБЛУНЕВА ВІКТОРИНА  «Богатирські яблука»</vt:lpstr>
      <vt:lpstr> БЕСІДА.  «ПРАВИЛА ПОВЕДІНКИ НА ПРИРОДІ»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«Шкільна бібліотека та екологічна просвіта учнів »</dc:title>
  <dc:creator>Лариса</dc:creator>
  <cp:lastModifiedBy>MSI</cp:lastModifiedBy>
  <cp:revision>14</cp:revision>
  <dcterms:created xsi:type="dcterms:W3CDTF">2020-11-02T10:39:33Z</dcterms:created>
  <dcterms:modified xsi:type="dcterms:W3CDTF">2020-11-03T11:27:18Z</dcterms:modified>
</cp:coreProperties>
</file>