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drawing2.xml" ContentType="application/vnd.ms-office.drawingml.diagramDrawing+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diagrams/layout5.xml" ContentType="application/vnd.openxmlformats-officedocument.drawingml.diagramLayout+xml"/>
  <Override PartName="/ppt/slideLayouts/slideLayout10.xml" ContentType="application/vnd.openxmlformats-officedocument.presentationml.slideLayout+xml"/>
  <Override PartName="/ppt/diagrams/layout2.xml" ContentType="application/vnd.openxmlformats-officedocument.drawingml.diagramLayout+xml"/>
  <Override PartName="/ppt/diagrams/layout3.xml" ContentType="application/vnd.openxmlformats-officedocument.drawingml.diagramLayout+xml"/>
  <Override PartName="/ppt/diagrams/data4.xml" ContentType="application/vnd.openxmlformats-officedocument.drawingml.diagramData+xml"/>
  <Override PartName="/ppt/diagrams/data5.xml" ContentType="application/vnd.openxmlformats-officedocument.drawingml.diagramData+xml"/>
  <Override PartName="/ppt/diagrams/layout1.xml" ContentType="application/vnd.openxmlformats-officedocument.drawingml.diagramLayout+xml"/>
  <Override PartName="/ppt/diagrams/data2.xml" ContentType="application/vnd.openxmlformats-officedocument.drawingml.diagramData+xml"/>
  <Override PartName="/ppt/diagrams/data3.xml" ContentType="application/vnd.openxmlformats-officedocument.drawingml.diagramData+xml"/>
  <Override PartName="/ppt/diagrams/colors5.xml" ContentType="application/vnd.openxmlformats-officedocument.drawingml.diagramColors+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ppt/diagrams/colors3.xml" ContentType="application/vnd.openxmlformats-officedocument.drawingml.diagramColors+xml"/>
  <Override PartName="/ppt/diagrams/colors4.xml" ContentType="application/vnd.openxmlformats-officedocument.drawingml.diagramColors+xml"/>
  <Override PartName="/ppt/diagrams/drawing4.xml" ContentType="application/vnd.ms-office.drawingml.diagramDrawing+xml"/>
  <Override PartName="/ppt/diagrams/drawing5.xml" ContentType="application/vnd.ms-office.drawingml.diagramDrawing+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diagrams/colors2.xml" ContentType="application/vnd.openxmlformats-officedocument.drawingml.diagramColors+xml"/>
  <Override PartName="/ppt/diagrams/drawing3.xml" ContentType="application/vnd.ms-office.drawingml.diagramDrawing+xml"/>
  <Override PartName="/ppt/diagrams/quickStyle5.xml" ContentType="application/vnd.openxmlformats-officedocument.drawingml.diagramStyl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Default Extension="jpeg" ContentType="image/jpeg"/>
  <Override PartName="/ppt/slideLayouts/slideLayout3.xml" ContentType="application/vnd.openxmlformats-officedocument.presentationml.slideLayout+xml"/>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diagrams/layout4.xml" ContentType="application/vnd.openxmlformats-officedocument.drawingml.diagram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Lst>
  <p:notesMasterIdLst>
    <p:notesMasterId r:id="rId24"/>
  </p:notesMasterIdLst>
  <p:sldIdLst>
    <p:sldId id="256" r:id="rId2"/>
    <p:sldId id="268" r:id="rId3"/>
    <p:sldId id="269" r:id="rId4"/>
    <p:sldId id="270" r:id="rId5"/>
    <p:sldId id="276" r:id="rId6"/>
    <p:sldId id="278" r:id="rId7"/>
    <p:sldId id="277" r:id="rId8"/>
    <p:sldId id="264" r:id="rId9"/>
    <p:sldId id="279" r:id="rId10"/>
    <p:sldId id="280" r:id="rId11"/>
    <p:sldId id="258" r:id="rId12"/>
    <p:sldId id="259" r:id="rId13"/>
    <p:sldId id="260" r:id="rId14"/>
    <p:sldId id="261" r:id="rId15"/>
    <p:sldId id="265" r:id="rId16"/>
    <p:sldId id="262" r:id="rId17"/>
    <p:sldId id="271" r:id="rId18"/>
    <p:sldId id="274" r:id="rId19"/>
    <p:sldId id="275" r:id="rId20"/>
    <p:sldId id="272" r:id="rId21"/>
    <p:sldId id="273" r:id="rId22"/>
    <p:sldId id="266" r:id="rId23"/>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5214B"/>
    <a:srgbClr val="7F3C8A"/>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94241" autoAdjust="0"/>
  </p:normalViewPr>
  <p:slideViewPr>
    <p:cSldViewPr>
      <p:cViewPr>
        <p:scale>
          <a:sx n="57" d="100"/>
          <a:sy n="57" d="100"/>
        </p:scale>
        <p:origin x="-1728" y="-23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_rels/data5.xml.rels><?xml version="1.0" encoding="UTF-8" standalone="yes"?>
<Relationships xmlns="http://schemas.openxmlformats.org/package/2006/relationships"><Relationship Id="rId1" Type="http://schemas.openxmlformats.org/officeDocument/2006/relationships/image" Target="../media/image19.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546FAD1-A7F0-4FFB-AAD4-491AF071C143}"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ru-RU"/>
        </a:p>
      </dgm:t>
    </dgm:pt>
    <dgm:pt modelId="{72FA8593-0FF2-4E81-89C0-626AA147AA49}">
      <dgm:prSet phldrT="[Текст]"/>
      <dgm:spPr/>
      <dgm:t>
        <a:bodyPr/>
        <a:lstStyle/>
        <a:p>
          <a:r>
            <a:rPr lang="uk-UA" b="1" dirty="0" smtClean="0">
              <a:solidFill>
                <a:schemeClr val="tx1"/>
              </a:solidFill>
            </a:rPr>
            <a:t>3 клас вивчає героїв казок  по лепбуку</a:t>
          </a:r>
          <a:endParaRPr lang="ru-RU" b="1" dirty="0">
            <a:solidFill>
              <a:schemeClr val="tx1"/>
            </a:solidFill>
          </a:endParaRPr>
        </a:p>
      </dgm:t>
    </dgm:pt>
    <dgm:pt modelId="{E0D6E86A-6F1C-48CB-8AE0-18FE998C5108}" type="parTrans" cxnId="{F9725B70-9E59-499F-96B5-EB0C175125F9}">
      <dgm:prSet/>
      <dgm:spPr/>
      <dgm:t>
        <a:bodyPr/>
        <a:lstStyle/>
        <a:p>
          <a:endParaRPr lang="ru-RU"/>
        </a:p>
      </dgm:t>
    </dgm:pt>
    <dgm:pt modelId="{80956C42-4D4E-40B0-897E-B75B200F947D}" type="sibTrans" cxnId="{F9725B70-9E59-499F-96B5-EB0C175125F9}">
      <dgm:prSet/>
      <dgm:spPr/>
      <dgm:t>
        <a:bodyPr/>
        <a:lstStyle/>
        <a:p>
          <a:endParaRPr lang="ru-RU"/>
        </a:p>
      </dgm:t>
    </dgm:pt>
    <dgm:pt modelId="{7F5A98A0-E01F-44BE-955A-EF3027425408}" type="pres">
      <dgm:prSet presAssocID="{3546FAD1-A7F0-4FFB-AAD4-491AF071C143}" presName="diagram" presStyleCnt="0">
        <dgm:presLayoutVars>
          <dgm:dir/>
        </dgm:presLayoutVars>
      </dgm:prSet>
      <dgm:spPr/>
      <dgm:t>
        <a:bodyPr/>
        <a:lstStyle/>
        <a:p>
          <a:endParaRPr lang="ru-RU"/>
        </a:p>
      </dgm:t>
    </dgm:pt>
    <dgm:pt modelId="{09F1A376-CEAE-4188-B606-E7D81ED8EF7D}" type="pres">
      <dgm:prSet presAssocID="{72FA8593-0FF2-4E81-89C0-626AA147AA49}" presName="composite" presStyleCnt="0"/>
      <dgm:spPr/>
    </dgm:pt>
    <dgm:pt modelId="{ABCE6D1F-196D-4200-A25E-E0EE599CEB51}" type="pres">
      <dgm:prSet presAssocID="{72FA8593-0FF2-4E81-89C0-626AA147AA49}" presName="Image" presStyleLbl="bgShp" presStyleIdx="0" presStyleCnt="1" custScaleX="124279" custScaleY="123401" custLinFactNeighborX="7283" custLinFactNeighborY="-17387"/>
      <dgm:spPr/>
      <dgm:t>
        <a:bodyPr/>
        <a:lstStyle/>
        <a:p>
          <a:endParaRPr lang="ru-RU"/>
        </a:p>
      </dgm:t>
    </dgm:pt>
    <dgm:pt modelId="{7FA5EEDE-3D61-49C9-922F-1FE4C95B5D44}" type="pres">
      <dgm:prSet presAssocID="{72FA8593-0FF2-4E81-89C0-626AA147AA49}" presName="Parent" presStyleLbl="node0" presStyleIdx="0" presStyleCnt="1" custScaleX="404731" custScaleY="212455" custLinFactY="100000" custLinFactNeighborX="8980" custLinFactNeighborY="171350">
        <dgm:presLayoutVars>
          <dgm:bulletEnabled val="1"/>
        </dgm:presLayoutVars>
      </dgm:prSet>
      <dgm:spPr/>
      <dgm:t>
        <a:bodyPr/>
        <a:lstStyle/>
        <a:p>
          <a:endParaRPr lang="ru-RU"/>
        </a:p>
      </dgm:t>
    </dgm:pt>
  </dgm:ptLst>
  <dgm:cxnLst>
    <dgm:cxn modelId="{030A455D-3C9F-4415-A458-5FA5C2E8A57C}" type="presOf" srcId="{3546FAD1-A7F0-4FFB-AAD4-491AF071C143}" destId="{7F5A98A0-E01F-44BE-955A-EF3027425408}" srcOrd="0" destOrd="0" presId="urn:microsoft.com/office/officeart/2008/layout/BendingPictureCaption"/>
    <dgm:cxn modelId="{F9725B70-9E59-499F-96B5-EB0C175125F9}" srcId="{3546FAD1-A7F0-4FFB-AAD4-491AF071C143}" destId="{72FA8593-0FF2-4E81-89C0-626AA147AA49}" srcOrd="0" destOrd="0" parTransId="{E0D6E86A-6F1C-48CB-8AE0-18FE998C5108}" sibTransId="{80956C42-4D4E-40B0-897E-B75B200F947D}"/>
    <dgm:cxn modelId="{8DE18AD8-436D-4551-BCBE-86B4CB792163}" type="presOf" srcId="{72FA8593-0FF2-4E81-89C0-626AA147AA49}" destId="{7FA5EEDE-3D61-49C9-922F-1FE4C95B5D44}" srcOrd="0" destOrd="0" presId="urn:microsoft.com/office/officeart/2008/layout/BendingPictureCaption"/>
    <dgm:cxn modelId="{51823635-A263-4717-A25B-E0D55FA6C6AA}" type="presParOf" srcId="{7F5A98A0-E01F-44BE-955A-EF3027425408}" destId="{09F1A376-CEAE-4188-B606-E7D81ED8EF7D}" srcOrd="0" destOrd="0" presId="urn:microsoft.com/office/officeart/2008/layout/BendingPictureCaption"/>
    <dgm:cxn modelId="{6B6B2277-AB7E-448E-8B5C-D34E4723E820}" type="presParOf" srcId="{09F1A376-CEAE-4188-B606-E7D81ED8EF7D}" destId="{ABCE6D1F-196D-4200-A25E-E0EE599CEB51}" srcOrd="0" destOrd="0" presId="urn:microsoft.com/office/officeart/2008/layout/BendingPictureCaption"/>
    <dgm:cxn modelId="{43A92BFD-1049-4CC3-B15B-2F7ABA1E7094}" type="presParOf" srcId="{09F1A376-CEAE-4188-B606-E7D81ED8EF7D}" destId="{7FA5EEDE-3D61-49C9-922F-1FE4C95B5D44}" srcOrd="1" destOrd="0" presId="urn:microsoft.com/office/officeart/2008/layout/BendingPictureCaption"/>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C546A04-E90E-4433-864A-57227AE95E87}"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ru-RU"/>
        </a:p>
      </dgm:t>
    </dgm:pt>
    <dgm:pt modelId="{26AFDE40-3F87-4197-9F0A-9F04D7C25A0C}">
      <dgm:prSet phldrT="[Текст]"/>
      <dgm:spPr/>
      <dgm:t>
        <a:bodyPr/>
        <a:lstStyle/>
        <a:p>
          <a:r>
            <a:rPr lang="uk-UA" dirty="0" smtClean="0">
              <a:solidFill>
                <a:schemeClr val="tx1">
                  <a:lumMod val="85000"/>
                  <a:lumOff val="15000"/>
                </a:schemeClr>
              </a:solidFill>
            </a:rPr>
            <a:t>3Б клас</a:t>
          </a:r>
          <a:endParaRPr lang="ru-RU" dirty="0">
            <a:solidFill>
              <a:schemeClr val="tx1">
                <a:lumMod val="85000"/>
                <a:lumOff val="15000"/>
              </a:schemeClr>
            </a:solidFill>
          </a:endParaRPr>
        </a:p>
      </dgm:t>
    </dgm:pt>
    <dgm:pt modelId="{543F42DA-CFA8-4E55-90D2-6C32ACF47580}" type="parTrans" cxnId="{64801BA5-A2A7-492B-9A71-E71C03C14D2F}">
      <dgm:prSet/>
      <dgm:spPr/>
      <dgm:t>
        <a:bodyPr/>
        <a:lstStyle/>
        <a:p>
          <a:endParaRPr lang="ru-RU"/>
        </a:p>
      </dgm:t>
    </dgm:pt>
    <dgm:pt modelId="{31A7C170-FC7B-4C13-8E88-F0F6BF50E4E6}" type="sibTrans" cxnId="{64801BA5-A2A7-492B-9A71-E71C03C14D2F}">
      <dgm:prSet/>
      <dgm:spPr/>
      <dgm:t>
        <a:bodyPr/>
        <a:lstStyle/>
        <a:p>
          <a:endParaRPr lang="ru-RU"/>
        </a:p>
      </dgm:t>
    </dgm:pt>
    <dgm:pt modelId="{A309D6CA-1E1F-4666-8893-9565D8576EC1}">
      <dgm:prSet phldrT="[Текст]"/>
      <dgm:spPr/>
      <dgm:t>
        <a:bodyPr/>
        <a:lstStyle/>
        <a:p>
          <a:r>
            <a:rPr lang="uk-UA" dirty="0" smtClean="0">
              <a:solidFill>
                <a:schemeClr val="tx2">
                  <a:lumMod val="50000"/>
                </a:schemeClr>
              </a:solidFill>
            </a:rPr>
            <a:t>Чудове перевтілення в казкових героїв</a:t>
          </a:r>
          <a:endParaRPr lang="ru-RU" dirty="0">
            <a:solidFill>
              <a:schemeClr val="tx2">
                <a:lumMod val="50000"/>
              </a:schemeClr>
            </a:solidFill>
          </a:endParaRPr>
        </a:p>
      </dgm:t>
    </dgm:pt>
    <dgm:pt modelId="{97C31940-372B-4FBE-9609-89EB2DF8F40C}" type="sibTrans" cxnId="{E639E249-D389-477E-9038-68E6FB412222}">
      <dgm:prSet/>
      <dgm:spPr/>
      <dgm:t>
        <a:bodyPr/>
        <a:lstStyle/>
        <a:p>
          <a:endParaRPr lang="ru-RU"/>
        </a:p>
      </dgm:t>
    </dgm:pt>
    <dgm:pt modelId="{850B184A-ADDC-4E9B-830C-E44119FBC744}" type="parTrans" cxnId="{E639E249-D389-477E-9038-68E6FB412222}">
      <dgm:prSet/>
      <dgm:spPr/>
      <dgm:t>
        <a:bodyPr/>
        <a:lstStyle/>
        <a:p>
          <a:endParaRPr lang="ru-RU"/>
        </a:p>
      </dgm:t>
    </dgm:pt>
    <dgm:pt modelId="{0D5A05B4-7BC7-4824-B75C-AD8ED0F5CD1B}" type="pres">
      <dgm:prSet presAssocID="{DC546A04-E90E-4433-864A-57227AE95E87}" presName="diagram" presStyleCnt="0">
        <dgm:presLayoutVars>
          <dgm:dir/>
        </dgm:presLayoutVars>
      </dgm:prSet>
      <dgm:spPr/>
      <dgm:t>
        <a:bodyPr/>
        <a:lstStyle/>
        <a:p>
          <a:endParaRPr lang="ru-RU"/>
        </a:p>
      </dgm:t>
    </dgm:pt>
    <dgm:pt modelId="{52275358-FCD7-47B4-BEC5-DECC2E7CFB77}" type="pres">
      <dgm:prSet presAssocID="{26AFDE40-3F87-4197-9F0A-9F04D7C25A0C}" presName="composite" presStyleCnt="0"/>
      <dgm:spPr/>
    </dgm:pt>
    <dgm:pt modelId="{5D55F3D7-B102-4F93-A8A0-7DBB79C35905}" type="pres">
      <dgm:prSet presAssocID="{26AFDE40-3F87-4197-9F0A-9F04D7C25A0C}" presName="Image" presStyleLbl="bgShp" presStyleIdx="0" presStyleCnt="2" custScaleX="222169" custScaleY="206888" custLinFactNeighborX="-3855" custLinFactNeighborY="-28277"/>
      <dgm:spPr/>
      <dgm:t>
        <a:bodyPr/>
        <a:lstStyle/>
        <a:p>
          <a:endParaRPr lang="ru-RU"/>
        </a:p>
      </dgm:t>
    </dgm:pt>
    <dgm:pt modelId="{07C750E6-AF1E-44CC-A0DA-D3739BD2E936}" type="pres">
      <dgm:prSet presAssocID="{26AFDE40-3F87-4197-9F0A-9F04D7C25A0C}" presName="Parent" presStyleLbl="node0" presStyleIdx="0" presStyleCnt="2" custScaleY="156271" custLinFactY="146101" custLinFactNeighborX="-6755" custLinFactNeighborY="200000">
        <dgm:presLayoutVars>
          <dgm:bulletEnabled val="1"/>
        </dgm:presLayoutVars>
      </dgm:prSet>
      <dgm:spPr/>
      <dgm:t>
        <a:bodyPr/>
        <a:lstStyle/>
        <a:p>
          <a:endParaRPr lang="ru-RU"/>
        </a:p>
      </dgm:t>
    </dgm:pt>
    <dgm:pt modelId="{B8BD5521-AE33-456B-8582-350DA89871DA}" type="pres">
      <dgm:prSet presAssocID="{31A7C170-FC7B-4C13-8E88-F0F6BF50E4E6}" presName="sibTrans" presStyleCnt="0"/>
      <dgm:spPr/>
    </dgm:pt>
    <dgm:pt modelId="{B714B0B7-9745-4491-AA3C-5A21F14B0187}" type="pres">
      <dgm:prSet presAssocID="{A309D6CA-1E1F-4666-8893-9565D8576EC1}" presName="composite" presStyleCnt="0"/>
      <dgm:spPr/>
    </dgm:pt>
    <dgm:pt modelId="{C594AED0-04B2-4C81-AF17-783D2CC47A97}" type="pres">
      <dgm:prSet presAssocID="{A309D6CA-1E1F-4666-8893-9565D8576EC1}" presName="Image" presStyleLbl="bgShp" presStyleIdx="1" presStyleCnt="2" custScaleX="212650" custScaleY="226442" custLinFactNeighborX="-1501" custLinFactNeighborY="-34768"/>
      <dgm:spPr/>
      <dgm:t>
        <a:bodyPr/>
        <a:lstStyle/>
        <a:p>
          <a:endParaRPr lang="ru-RU"/>
        </a:p>
      </dgm:t>
    </dgm:pt>
    <dgm:pt modelId="{295A29EA-98EF-4766-9A3F-3510C8B7540C}" type="pres">
      <dgm:prSet presAssocID="{A309D6CA-1E1F-4666-8893-9565D8576EC1}" presName="Parent" presStyleLbl="node0" presStyleIdx="1" presStyleCnt="2" custScaleX="188770" custScaleY="258128" custLinFactY="152771" custLinFactNeighborX="-24285" custLinFactNeighborY="200000">
        <dgm:presLayoutVars>
          <dgm:bulletEnabled val="1"/>
        </dgm:presLayoutVars>
      </dgm:prSet>
      <dgm:spPr/>
      <dgm:t>
        <a:bodyPr/>
        <a:lstStyle/>
        <a:p>
          <a:endParaRPr lang="ru-RU"/>
        </a:p>
      </dgm:t>
    </dgm:pt>
  </dgm:ptLst>
  <dgm:cxnLst>
    <dgm:cxn modelId="{404F9BFA-399C-47B6-9456-09BEE4C7FE82}" type="presOf" srcId="{DC546A04-E90E-4433-864A-57227AE95E87}" destId="{0D5A05B4-7BC7-4824-B75C-AD8ED0F5CD1B}" srcOrd="0" destOrd="0" presId="urn:microsoft.com/office/officeart/2008/layout/BendingPictureCaption"/>
    <dgm:cxn modelId="{56190AE9-DCD1-420F-85D9-CAA62D06DF51}" type="presOf" srcId="{A309D6CA-1E1F-4666-8893-9565D8576EC1}" destId="{295A29EA-98EF-4766-9A3F-3510C8B7540C}" srcOrd="0" destOrd="0" presId="urn:microsoft.com/office/officeart/2008/layout/BendingPictureCaption"/>
    <dgm:cxn modelId="{64801BA5-A2A7-492B-9A71-E71C03C14D2F}" srcId="{DC546A04-E90E-4433-864A-57227AE95E87}" destId="{26AFDE40-3F87-4197-9F0A-9F04D7C25A0C}" srcOrd="0" destOrd="0" parTransId="{543F42DA-CFA8-4E55-90D2-6C32ACF47580}" sibTransId="{31A7C170-FC7B-4C13-8E88-F0F6BF50E4E6}"/>
    <dgm:cxn modelId="{3FBF22F2-173D-45B6-B863-83AEE9A1E0A7}" type="presOf" srcId="{26AFDE40-3F87-4197-9F0A-9F04D7C25A0C}" destId="{07C750E6-AF1E-44CC-A0DA-D3739BD2E936}" srcOrd="0" destOrd="0" presId="urn:microsoft.com/office/officeart/2008/layout/BendingPictureCaption"/>
    <dgm:cxn modelId="{E639E249-D389-477E-9038-68E6FB412222}" srcId="{DC546A04-E90E-4433-864A-57227AE95E87}" destId="{A309D6CA-1E1F-4666-8893-9565D8576EC1}" srcOrd="1" destOrd="0" parTransId="{850B184A-ADDC-4E9B-830C-E44119FBC744}" sibTransId="{97C31940-372B-4FBE-9609-89EB2DF8F40C}"/>
    <dgm:cxn modelId="{7CAD1396-345A-41A6-96FF-4BDE11E5ECA5}" type="presParOf" srcId="{0D5A05B4-7BC7-4824-B75C-AD8ED0F5CD1B}" destId="{52275358-FCD7-47B4-BEC5-DECC2E7CFB77}" srcOrd="0" destOrd="0" presId="urn:microsoft.com/office/officeart/2008/layout/BendingPictureCaption"/>
    <dgm:cxn modelId="{9892FB24-2602-4BF2-AA8C-1170CF96D788}" type="presParOf" srcId="{52275358-FCD7-47B4-BEC5-DECC2E7CFB77}" destId="{5D55F3D7-B102-4F93-A8A0-7DBB79C35905}" srcOrd="0" destOrd="0" presId="urn:microsoft.com/office/officeart/2008/layout/BendingPictureCaption"/>
    <dgm:cxn modelId="{A8D88806-BA19-4918-ABF6-A1772982A05E}" type="presParOf" srcId="{52275358-FCD7-47B4-BEC5-DECC2E7CFB77}" destId="{07C750E6-AF1E-44CC-A0DA-D3739BD2E936}" srcOrd="1" destOrd="0" presId="urn:microsoft.com/office/officeart/2008/layout/BendingPictureCaption"/>
    <dgm:cxn modelId="{69E3899B-3398-4A24-9B3B-B06D95F461D5}" type="presParOf" srcId="{0D5A05B4-7BC7-4824-B75C-AD8ED0F5CD1B}" destId="{B8BD5521-AE33-456B-8582-350DA89871DA}" srcOrd="1" destOrd="0" presId="urn:microsoft.com/office/officeart/2008/layout/BendingPictureCaption"/>
    <dgm:cxn modelId="{747897E9-A9D5-464F-894D-552F586A6330}" type="presParOf" srcId="{0D5A05B4-7BC7-4824-B75C-AD8ED0F5CD1B}" destId="{B714B0B7-9745-4491-AA3C-5A21F14B0187}" srcOrd="2" destOrd="0" presId="urn:microsoft.com/office/officeart/2008/layout/BendingPictureCaption"/>
    <dgm:cxn modelId="{7F3B2196-6A25-4413-96BB-E0757E070630}" type="presParOf" srcId="{B714B0B7-9745-4491-AA3C-5A21F14B0187}" destId="{C594AED0-04B2-4C81-AF17-783D2CC47A97}" srcOrd="0" destOrd="0" presId="urn:microsoft.com/office/officeart/2008/layout/BendingPictureCaption"/>
    <dgm:cxn modelId="{DC651E7F-AEFA-4A11-993C-68EE1CE2F4EE}" type="presParOf" srcId="{B714B0B7-9745-4491-AA3C-5A21F14B0187}" destId="{295A29EA-98EF-4766-9A3F-3510C8B7540C}" srcOrd="1" destOrd="0" presId="urn:microsoft.com/office/officeart/2008/layout/BendingPictureCaption"/>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E058885-B813-4A14-B331-D5EEA2A93BDD}"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ru-RU"/>
        </a:p>
      </dgm:t>
    </dgm:pt>
    <dgm:pt modelId="{88D9D6C3-D082-40F5-B96E-642EE7D32E5F}">
      <dgm:prSet phldrT="[Текст]" phldr="1"/>
      <dgm:spPr/>
      <dgm:t>
        <a:bodyPr/>
        <a:lstStyle/>
        <a:p>
          <a:endParaRPr lang="ru-RU" dirty="0"/>
        </a:p>
      </dgm:t>
    </dgm:pt>
    <dgm:pt modelId="{BB59BECC-42C8-449C-8E03-6AD7E09DC157}" type="parTrans" cxnId="{BEFED747-02DF-4145-AC80-177476FB3261}">
      <dgm:prSet/>
      <dgm:spPr/>
      <dgm:t>
        <a:bodyPr/>
        <a:lstStyle/>
        <a:p>
          <a:endParaRPr lang="ru-RU"/>
        </a:p>
      </dgm:t>
    </dgm:pt>
    <dgm:pt modelId="{B6A888A5-24F2-4D4E-95EC-02F224A7BCAE}" type="sibTrans" cxnId="{BEFED747-02DF-4145-AC80-177476FB3261}">
      <dgm:prSet/>
      <dgm:spPr/>
      <dgm:t>
        <a:bodyPr/>
        <a:lstStyle/>
        <a:p>
          <a:endParaRPr lang="ru-RU"/>
        </a:p>
      </dgm:t>
    </dgm:pt>
    <dgm:pt modelId="{9E139C0C-E41A-4550-8172-2C43B2E593BC}">
      <dgm:prSet phldrT="[Текст]"/>
      <dgm:spPr/>
      <dgm:t>
        <a:bodyPr/>
        <a:lstStyle/>
        <a:p>
          <a:r>
            <a:rPr lang="uk-UA" dirty="0" smtClean="0"/>
            <a:t>4 клас дочекався своїх казкових героїв</a:t>
          </a:r>
          <a:endParaRPr lang="ru-RU" dirty="0"/>
        </a:p>
      </dgm:t>
    </dgm:pt>
    <dgm:pt modelId="{11766D2A-0971-49CD-B98A-0B7EC3587689}" type="parTrans" cxnId="{23E870E0-2419-4D8E-B38D-13FC253174BD}">
      <dgm:prSet/>
      <dgm:spPr/>
      <dgm:t>
        <a:bodyPr/>
        <a:lstStyle/>
        <a:p>
          <a:endParaRPr lang="ru-RU"/>
        </a:p>
      </dgm:t>
    </dgm:pt>
    <dgm:pt modelId="{7F2DEA81-08AA-4090-969F-2930D8EAFB28}" type="sibTrans" cxnId="{23E870E0-2419-4D8E-B38D-13FC253174BD}">
      <dgm:prSet/>
      <dgm:spPr/>
      <dgm:t>
        <a:bodyPr/>
        <a:lstStyle/>
        <a:p>
          <a:endParaRPr lang="ru-RU"/>
        </a:p>
      </dgm:t>
    </dgm:pt>
    <dgm:pt modelId="{31973136-7F69-40F7-A999-2F8A88F02E5C}" type="pres">
      <dgm:prSet presAssocID="{CE058885-B813-4A14-B331-D5EEA2A93BDD}" presName="diagram" presStyleCnt="0">
        <dgm:presLayoutVars>
          <dgm:dir/>
        </dgm:presLayoutVars>
      </dgm:prSet>
      <dgm:spPr/>
      <dgm:t>
        <a:bodyPr/>
        <a:lstStyle/>
        <a:p>
          <a:endParaRPr lang="ru-RU"/>
        </a:p>
      </dgm:t>
    </dgm:pt>
    <dgm:pt modelId="{72CF06C6-046F-4E12-A7FA-32AB54479950}" type="pres">
      <dgm:prSet presAssocID="{88D9D6C3-D082-40F5-B96E-642EE7D32E5F}" presName="composite" presStyleCnt="0"/>
      <dgm:spPr/>
    </dgm:pt>
    <dgm:pt modelId="{7A80E88B-FEFA-46DF-8092-84EA41A6211A}" type="pres">
      <dgm:prSet presAssocID="{88D9D6C3-D082-40F5-B96E-642EE7D32E5F}" presName="Image" presStyleLbl="bgShp" presStyleIdx="0" presStyleCnt="2" custScaleX="264975" custScaleY="298086" custLinFactNeighborX="4476" custLinFactNeighborY="-31001"/>
      <dgm:spPr/>
      <dgm:t>
        <a:bodyPr/>
        <a:lstStyle/>
        <a:p>
          <a:endParaRPr lang="ru-RU"/>
        </a:p>
      </dgm:t>
    </dgm:pt>
    <dgm:pt modelId="{0B2EDA03-1279-4614-B528-3F8709465402}" type="pres">
      <dgm:prSet presAssocID="{88D9D6C3-D082-40F5-B96E-642EE7D32E5F}" presName="Parent" presStyleLbl="node0" presStyleIdx="0" presStyleCnt="2" custLinFactX="100000" custLinFactY="100000" custLinFactNeighborX="148813" custLinFactNeighborY="147006">
        <dgm:presLayoutVars>
          <dgm:bulletEnabled val="1"/>
        </dgm:presLayoutVars>
      </dgm:prSet>
      <dgm:spPr/>
      <dgm:t>
        <a:bodyPr/>
        <a:lstStyle/>
        <a:p>
          <a:endParaRPr lang="ru-RU"/>
        </a:p>
      </dgm:t>
    </dgm:pt>
    <dgm:pt modelId="{B2452501-8F6E-4A04-B488-9B7FF654E98F}" type="pres">
      <dgm:prSet presAssocID="{B6A888A5-24F2-4D4E-95EC-02F224A7BCAE}" presName="sibTrans" presStyleCnt="0"/>
      <dgm:spPr/>
    </dgm:pt>
    <dgm:pt modelId="{BB964C9A-8516-4C12-A2DF-593FFBC0BEA8}" type="pres">
      <dgm:prSet presAssocID="{9E139C0C-E41A-4550-8172-2C43B2E593BC}" presName="composite" presStyleCnt="0"/>
      <dgm:spPr/>
    </dgm:pt>
    <dgm:pt modelId="{E55EC260-37DF-403A-885E-56E3CF7BE18A}" type="pres">
      <dgm:prSet presAssocID="{9E139C0C-E41A-4550-8172-2C43B2E593BC}" presName="Image" presStyleLbl="bgShp" presStyleIdx="1" presStyleCnt="2" custScaleX="227222" custScaleY="310181" custLinFactY="-100000" custLinFactNeighborX="-59837" custLinFactNeighborY="-132608"/>
      <dgm:spPr/>
      <dgm:t>
        <a:bodyPr/>
        <a:lstStyle/>
        <a:p>
          <a:endParaRPr lang="ru-RU"/>
        </a:p>
      </dgm:t>
    </dgm:pt>
    <dgm:pt modelId="{ACB53046-FB95-418D-9A01-6AFB394F7B0E}" type="pres">
      <dgm:prSet presAssocID="{9E139C0C-E41A-4550-8172-2C43B2E593BC}" presName="Parent" presStyleLbl="node0" presStyleIdx="1" presStyleCnt="2" custScaleX="242709" custScaleY="236032" custLinFactY="200000" custLinFactNeighborX="-27026" custLinFactNeighborY="227209">
        <dgm:presLayoutVars>
          <dgm:bulletEnabled val="1"/>
        </dgm:presLayoutVars>
      </dgm:prSet>
      <dgm:spPr/>
      <dgm:t>
        <a:bodyPr/>
        <a:lstStyle/>
        <a:p>
          <a:endParaRPr lang="ru-RU"/>
        </a:p>
      </dgm:t>
    </dgm:pt>
  </dgm:ptLst>
  <dgm:cxnLst>
    <dgm:cxn modelId="{23E870E0-2419-4D8E-B38D-13FC253174BD}" srcId="{CE058885-B813-4A14-B331-D5EEA2A93BDD}" destId="{9E139C0C-E41A-4550-8172-2C43B2E593BC}" srcOrd="1" destOrd="0" parTransId="{11766D2A-0971-49CD-B98A-0B7EC3587689}" sibTransId="{7F2DEA81-08AA-4090-969F-2930D8EAFB28}"/>
    <dgm:cxn modelId="{32737639-EB8D-42D1-96DD-1D82D7FEC50E}" type="presOf" srcId="{CE058885-B813-4A14-B331-D5EEA2A93BDD}" destId="{31973136-7F69-40F7-A999-2F8A88F02E5C}" srcOrd="0" destOrd="0" presId="urn:microsoft.com/office/officeart/2008/layout/BendingPictureCaption"/>
    <dgm:cxn modelId="{BEFED747-02DF-4145-AC80-177476FB3261}" srcId="{CE058885-B813-4A14-B331-D5EEA2A93BDD}" destId="{88D9D6C3-D082-40F5-B96E-642EE7D32E5F}" srcOrd="0" destOrd="0" parTransId="{BB59BECC-42C8-449C-8E03-6AD7E09DC157}" sibTransId="{B6A888A5-24F2-4D4E-95EC-02F224A7BCAE}"/>
    <dgm:cxn modelId="{FF1DFA7B-1B01-4862-921A-2A14E62CC741}" type="presOf" srcId="{88D9D6C3-D082-40F5-B96E-642EE7D32E5F}" destId="{0B2EDA03-1279-4614-B528-3F8709465402}" srcOrd="0" destOrd="0" presId="urn:microsoft.com/office/officeart/2008/layout/BendingPictureCaption"/>
    <dgm:cxn modelId="{37B2356F-9666-4F56-9CE9-3FDD58BFDAA1}" type="presOf" srcId="{9E139C0C-E41A-4550-8172-2C43B2E593BC}" destId="{ACB53046-FB95-418D-9A01-6AFB394F7B0E}" srcOrd="0" destOrd="0" presId="urn:microsoft.com/office/officeart/2008/layout/BendingPictureCaption"/>
    <dgm:cxn modelId="{EA48AA51-97C9-4728-862E-395D36DC9B1D}" type="presParOf" srcId="{31973136-7F69-40F7-A999-2F8A88F02E5C}" destId="{72CF06C6-046F-4E12-A7FA-32AB54479950}" srcOrd="0" destOrd="0" presId="urn:microsoft.com/office/officeart/2008/layout/BendingPictureCaption"/>
    <dgm:cxn modelId="{57D540B1-1E8A-4A48-826C-CA5EEB7D13EA}" type="presParOf" srcId="{72CF06C6-046F-4E12-A7FA-32AB54479950}" destId="{7A80E88B-FEFA-46DF-8092-84EA41A6211A}" srcOrd="0" destOrd="0" presId="urn:microsoft.com/office/officeart/2008/layout/BendingPictureCaption"/>
    <dgm:cxn modelId="{7B08F08B-3198-4477-A35B-307709C40F11}" type="presParOf" srcId="{72CF06C6-046F-4E12-A7FA-32AB54479950}" destId="{0B2EDA03-1279-4614-B528-3F8709465402}" srcOrd="1" destOrd="0" presId="urn:microsoft.com/office/officeart/2008/layout/BendingPictureCaption"/>
    <dgm:cxn modelId="{15DCCB17-BAA4-490F-8EC3-DE830F2FFD47}" type="presParOf" srcId="{31973136-7F69-40F7-A999-2F8A88F02E5C}" destId="{B2452501-8F6E-4A04-B488-9B7FF654E98F}" srcOrd="1" destOrd="0" presId="urn:microsoft.com/office/officeart/2008/layout/BendingPictureCaption"/>
    <dgm:cxn modelId="{7063BCD4-AABF-4D5F-B957-50024F32E9A0}" type="presParOf" srcId="{31973136-7F69-40F7-A999-2F8A88F02E5C}" destId="{BB964C9A-8516-4C12-A2DF-593FFBC0BEA8}" srcOrd="2" destOrd="0" presId="urn:microsoft.com/office/officeart/2008/layout/BendingPictureCaption"/>
    <dgm:cxn modelId="{4D00286B-AAA4-4458-9DF8-3DC63A27B363}" type="presParOf" srcId="{BB964C9A-8516-4C12-A2DF-593FFBC0BEA8}" destId="{E55EC260-37DF-403A-885E-56E3CF7BE18A}" srcOrd="0" destOrd="0" presId="urn:microsoft.com/office/officeart/2008/layout/BendingPictureCaption"/>
    <dgm:cxn modelId="{996B6E7E-E08F-4FB0-A466-1C113C763F17}" type="presParOf" srcId="{BB964C9A-8516-4C12-A2DF-593FFBC0BEA8}" destId="{ACB53046-FB95-418D-9A01-6AFB394F7B0E}" srcOrd="1" destOrd="0" presId="urn:microsoft.com/office/officeart/2008/layout/BendingPictureCaption"/>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1235821-1302-4890-93ED-FB1022896CD5}" type="doc">
      <dgm:prSet loTypeId="urn:microsoft.com/office/officeart/2008/layout/BendingPictureBlocks" loCatId="picture" qsTypeId="urn:microsoft.com/office/officeart/2005/8/quickstyle/simple1" qsCatId="simple" csTypeId="urn:microsoft.com/office/officeart/2005/8/colors/accent1_2" csCatId="accent1" phldr="1"/>
      <dgm:spPr/>
      <dgm:t>
        <a:bodyPr/>
        <a:lstStyle/>
        <a:p>
          <a:endParaRPr lang="ru-RU"/>
        </a:p>
      </dgm:t>
    </dgm:pt>
    <dgm:pt modelId="{A3F0D3AC-8C94-442B-835B-7361788AD327}">
      <dgm:prSet phldrT="[Текст]" custT="1"/>
      <dgm:spPr/>
      <dgm:t>
        <a:bodyPr/>
        <a:lstStyle/>
        <a:p>
          <a:r>
            <a:rPr lang="uk-UA" sz="3200" b="1" dirty="0" smtClean="0">
              <a:solidFill>
                <a:schemeClr val="accent5">
                  <a:lumMod val="50000"/>
                </a:schemeClr>
              </a:solidFill>
            </a:rPr>
            <a:t>7 клас</a:t>
          </a:r>
          <a:endParaRPr lang="ru-RU" sz="3200" b="1" dirty="0">
            <a:solidFill>
              <a:schemeClr val="accent5">
                <a:lumMod val="50000"/>
              </a:schemeClr>
            </a:solidFill>
          </a:endParaRPr>
        </a:p>
      </dgm:t>
    </dgm:pt>
    <dgm:pt modelId="{4E955E05-088B-41B5-AAB0-0FD4AE00CD6B}" type="parTrans" cxnId="{2C364610-9577-4C6A-8657-FB4E53F314AA}">
      <dgm:prSet/>
      <dgm:spPr/>
      <dgm:t>
        <a:bodyPr/>
        <a:lstStyle/>
        <a:p>
          <a:endParaRPr lang="ru-RU"/>
        </a:p>
      </dgm:t>
    </dgm:pt>
    <dgm:pt modelId="{B8D752F5-D890-44B0-B5FB-F4BC4C531EA6}" type="sibTrans" cxnId="{2C364610-9577-4C6A-8657-FB4E53F314AA}">
      <dgm:prSet/>
      <dgm:spPr/>
      <dgm:t>
        <a:bodyPr/>
        <a:lstStyle/>
        <a:p>
          <a:endParaRPr lang="ru-RU"/>
        </a:p>
      </dgm:t>
    </dgm:pt>
    <dgm:pt modelId="{E96D7A73-49C1-4B05-A4B6-7FA54654F0F5}">
      <dgm:prSet phldrT="[Текст]" custT="1"/>
      <dgm:spPr/>
      <dgm:t>
        <a:bodyPr/>
        <a:lstStyle/>
        <a:p>
          <a:r>
            <a:rPr lang="uk-UA" sz="2800" dirty="0" smtClean="0">
              <a:solidFill>
                <a:schemeClr val="accent5">
                  <a:lumMod val="50000"/>
                </a:schemeClr>
              </a:solidFill>
              <a:latin typeface="Times New Roman" pitchFamily="18" charset="0"/>
              <a:cs typeface="Times New Roman" pitchFamily="18" charset="0"/>
            </a:rPr>
            <a:t>Знайомство  з методами виготовлення стародавніх книг  </a:t>
          </a:r>
          <a:endParaRPr lang="ru-RU" sz="2800" dirty="0">
            <a:solidFill>
              <a:schemeClr val="accent5">
                <a:lumMod val="50000"/>
              </a:schemeClr>
            </a:solidFill>
            <a:latin typeface="Times New Roman" pitchFamily="18" charset="0"/>
            <a:cs typeface="Times New Roman" pitchFamily="18" charset="0"/>
          </a:endParaRPr>
        </a:p>
      </dgm:t>
    </dgm:pt>
    <dgm:pt modelId="{66FE5C4A-B457-4777-B316-365F69722093}" type="parTrans" cxnId="{2423C204-8D03-40CE-BA85-CBE5A12CB1A0}">
      <dgm:prSet/>
      <dgm:spPr/>
      <dgm:t>
        <a:bodyPr/>
        <a:lstStyle/>
        <a:p>
          <a:endParaRPr lang="ru-RU"/>
        </a:p>
      </dgm:t>
    </dgm:pt>
    <dgm:pt modelId="{643A6CF5-34E6-4A59-BA65-B5CD7C66CA23}" type="sibTrans" cxnId="{2423C204-8D03-40CE-BA85-CBE5A12CB1A0}">
      <dgm:prSet/>
      <dgm:spPr/>
      <dgm:t>
        <a:bodyPr/>
        <a:lstStyle/>
        <a:p>
          <a:endParaRPr lang="ru-RU"/>
        </a:p>
      </dgm:t>
    </dgm:pt>
    <dgm:pt modelId="{2CDEDDAE-AACD-4FE2-A0AC-4029EAC03C20}" type="pres">
      <dgm:prSet presAssocID="{21235821-1302-4890-93ED-FB1022896CD5}" presName="Name0" presStyleCnt="0">
        <dgm:presLayoutVars>
          <dgm:dir/>
          <dgm:resizeHandles/>
        </dgm:presLayoutVars>
      </dgm:prSet>
      <dgm:spPr/>
      <dgm:t>
        <a:bodyPr/>
        <a:lstStyle/>
        <a:p>
          <a:endParaRPr lang="ru-RU"/>
        </a:p>
      </dgm:t>
    </dgm:pt>
    <dgm:pt modelId="{1362924F-ACAC-4280-AF6D-BFEDCCE0784B}" type="pres">
      <dgm:prSet presAssocID="{A3F0D3AC-8C94-442B-835B-7361788AD327}" presName="composite" presStyleCnt="0"/>
      <dgm:spPr/>
    </dgm:pt>
    <dgm:pt modelId="{9271EADA-B1A3-4EA4-B760-4D5F48CD2DEA}" type="pres">
      <dgm:prSet presAssocID="{A3F0D3AC-8C94-442B-835B-7361788AD327}" presName="rect1" presStyleLbl="bgImgPlace1" presStyleIdx="0" presStyleCnt="2"/>
      <dgm:spPr/>
    </dgm:pt>
    <dgm:pt modelId="{5FACF542-A7FE-490E-983E-3A2BABF5976A}" type="pres">
      <dgm:prSet presAssocID="{A3F0D3AC-8C94-442B-835B-7361788AD327}" presName="rect2" presStyleLbl="node1" presStyleIdx="0" presStyleCnt="2" custScaleX="155587" custLinFactNeighborX="18877" custLinFactNeighborY="90876">
        <dgm:presLayoutVars>
          <dgm:bulletEnabled val="1"/>
        </dgm:presLayoutVars>
      </dgm:prSet>
      <dgm:spPr/>
      <dgm:t>
        <a:bodyPr/>
        <a:lstStyle/>
        <a:p>
          <a:endParaRPr lang="ru-RU"/>
        </a:p>
      </dgm:t>
    </dgm:pt>
    <dgm:pt modelId="{54B184B1-5387-4405-8DCB-50E7EB821DD6}" type="pres">
      <dgm:prSet presAssocID="{B8D752F5-D890-44B0-B5FB-F4BC4C531EA6}" presName="sibTrans" presStyleCnt="0"/>
      <dgm:spPr/>
    </dgm:pt>
    <dgm:pt modelId="{34FABC6F-FD65-4BA8-8E96-CF9BCA162426}" type="pres">
      <dgm:prSet presAssocID="{E96D7A73-49C1-4B05-A4B6-7FA54654F0F5}" presName="composite" presStyleCnt="0"/>
      <dgm:spPr/>
    </dgm:pt>
    <dgm:pt modelId="{F122CF9C-8C34-41D3-B1E3-C92E64316432}" type="pres">
      <dgm:prSet presAssocID="{E96D7A73-49C1-4B05-A4B6-7FA54654F0F5}" presName="rect1" presStyleLbl="bgImgPlace1" presStyleIdx="1" presStyleCnt="2" custLinFactNeighborX="-1702" custLinFactNeighborY="-1779"/>
      <dgm:spPr/>
    </dgm:pt>
    <dgm:pt modelId="{A37C2F71-CF46-4BD0-8D46-868BA6B87202}" type="pres">
      <dgm:prSet presAssocID="{E96D7A73-49C1-4B05-A4B6-7FA54654F0F5}" presName="rect2" presStyleLbl="node1" presStyleIdx="1" presStyleCnt="2" custScaleX="346676" custLinFactY="31919" custLinFactNeighborX="-69076" custLinFactNeighborY="100000">
        <dgm:presLayoutVars>
          <dgm:bulletEnabled val="1"/>
        </dgm:presLayoutVars>
      </dgm:prSet>
      <dgm:spPr/>
      <dgm:t>
        <a:bodyPr/>
        <a:lstStyle/>
        <a:p>
          <a:endParaRPr lang="ru-RU"/>
        </a:p>
      </dgm:t>
    </dgm:pt>
  </dgm:ptLst>
  <dgm:cxnLst>
    <dgm:cxn modelId="{15FB87B1-A4B2-4475-AFE7-82EFA20633A9}" type="presOf" srcId="{A3F0D3AC-8C94-442B-835B-7361788AD327}" destId="{5FACF542-A7FE-490E-983E-3A2BABF5976A}" srcOrd="0" destOrd="0" presId="urn:microsoft.com/office/officeart/2008/layout/BendingPictureBlocks"/>
    <dgm:cxn modelId="{A2E46C2B-AC9C-4622-98D4-FF5610BBF605}" type="presOf" srcId="{21235821-1302-4890-93ED-FB1022896CD5}" destId="{2CDEDDAE-AACD-4FE2-A0AC-4029EAC03C20}" srcOrd="0" destOrd="0" presId="urn:microsoft.com/office/officeart/2008/layout/BendingPictureBlocks"/>
    <dgm:cxn modelId="{2423C204-8D03-40CE-BA85-CBE5A12CB1A0}" srcId="{21235821-1302-4890-93ED-FB1022896CD5}" destId="{E96D7A73-49C1-4B05-A4B6-7FA54654F0F5}" srcOrd="1" destOrd="0" parTransId="{66FE5C4A-B457-4777-B316-365F69722093}" sibTransId="{643A6CF5-34E6-4A59-BA65-B5CD7C66CA23}"/>
    <dgm:cxn modelId="{2516B66B-2035-4E69-80AD-D8AED155B1CC}" type="presOf" srcId="{E96D7A73-49C1-4B05-A4B6-7FA54654F0F5}" destId="{A37C2F71-CF46-4BD0-8D46-868BA6B87202}" srcOrd="0" destOrd="0" presId="urn:microsoft.com/office/officeart/2008/layout/BendingPictureBlocks"/>
    <dgm:cxn modelId="{2C364610-9577-4C6A-8657-FB4E53F314AA}" srcId="{21235821-1302-4890-93ED-FB1022896CD5}" destId="{A3F0D3AC-8C94-442B-835B-7361788AD327}" srcOrd="0" destOrd="0" parTransId="{4E955E05-088B-41B5-AAB0-0FD4AE00CD6B}" sibTransId="{B8D752F5-D890-44B0-B5FB-F4BC4C531EA6}"/>
    <dgm:cxn modelId="{816ABB4A-2ED0-4FE2-A1FF-FB6B38212D33}" type="presParOf" srcId="{2CDEDDAE-AACD-4FE2-A0AC-4029EAC03C20}" destId="{1362924F-ACAC-4280-AF6D-BFEDCCE0784B}" srcOrd="0" destOrd="0" presId="urn:microsoft.com/office/officeart/2008/layout/BendingPictureBlocks"/>
    <dgm:cxn modelId="{07D18A8E-63D2-4525-92CF-4E9584BA54A3}" type="presParOf" srcId="{1362924F-ACAC-4280-AF6D-BFEDCCE0784B}" destId="{9271EADA-B1A3-4EA4-B760-4D5F48CD2DEA}" srcOrd="0" destOrd="0" presId="urn:microsoft.com/office/officeart/2008/layout/BendingPictureBlocks"/>
    <dgm:cxn modelId="{0102A14A-AE9B-4DE6-A132-50543ED00A6A}" type="presParOf" srcId="{1362924F-ACAC-4280-AF6D-BFEDCCE0784B}" destId="{5FACF542-A7FE-490E-983E-3A2BABF5976A}" srcOrd="1" destOrd="0" presId="urn:microsoft.com/office/officeart/2008/layout/BendingPictureBlocks"/>
    <dgm:cxn modelId="{DFF4BC0B-C258-4C53-B728-7C0FD342ADB4}" type="presParOf" srcId="{2CDEDDAE-AACD-4FE2-A0AC-4029EAC03C20}" destId="{54B184B1-5387-4405-8DCB-50E7EB821DD6}" srcOrd="1" destOrd="0" presId="urn:microsoft.com/office/officeart/2008/layout/BendingPictureBlocks"/>
    <dgm:cxn modelId="{325E4494-4EE9-4CF7-B306-B77308BA7E16}" type="presParOf" srcId="{2CDEDDAE-AACD-4FE2-A0AC-4029EAC03C20}" destId="{34FABC6F-FD65-4BA8-8E96-CF9BCA162426}" srcOrd="2" destOrd="0" presId="urn:microsoft.com/office/officeart/2008/layout/BendingPictureBlocks"/>
    <dgm:cxn modelId="{1A3649C4-F920-4274-ABA0-C11DE8539AFF}" type="presParOf" srcId="{34FABC6F-FD65-4BA8-8E96-CF9BCA162426}" destId="{F122CF9C-8C34-41D3-B1E3-C92E64316432}" srcOrd="0" destOrd="0" presId="urn:microsoft.com/office/officeart/2008/layout/BendingPictureBlocks"/>
    <dgm:cxn modelId="{407814F7-C39C-4FF0-B69A-FE0C0D531918}" type="presParOf" srcId="{34FABC6F-FD65-4BA8-8E96-CF9BCA162426}" destId="{A37C2F71-CF46-4BD0-8D46-868BA6B87202}" srcOrd="1" destOrd="0" presId="urn:microsoft.com/office/officeart/2008/layout/BendingPictureBlocks"/>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F0DB733-377B-41C1-9112-8FF19A117129}" type="doc">
      <dgm:prSet loTypeId="urn:microsoft.com/office/officeart/2008/layout/AlternatingPictureCircles" loCatId="picture" qsTypeId="urn:microsoft.com/office/officeart/2005/8/quickstyle/simple1" qsCatId="simple" csTypeId="urn:microsoft.com/office/officeart/2005/8/colors/accent1_2" csCatId="accent1" phldr="1"/>
      <dgm:spPr/>
      <dgm:t>
        <a:bodyPr/>
        <a:lstStyle/>
        <a:p>
          <a:endParaRPr lang="ru-RU"/>
        </a:p>
      </dgm:t>
    </dgm:pt>
    <dgm:pt modelId="{DA6D244A-F5E2-4BC1-9A51-32767CFE014A}">
      <dgm:prSet/>
      <dgm:spPr/>
      <dgm:t>
        <a:bodyPr/>
        <a:lstStyle/>
        <a:p>
          <a:endParaRPr lang="ru-RU"/>
        </a:p>
      </dgm:t>
    </dgm:pt>
    <dgm:pt modelId="{28D65211-5CBA-474C-AB44-6439F076839C}" type="parTrans" cxnId="{17F69D23-E1C0-4279-B958-00398420EC36}">
      <dgm:prSet/>
      <dgm:spPr/>
      <dgm:t>
        <a:bodyPr/>
        <a:lstStyle/>
        <a:p>
          <a:endParaRPr lang="ru-RU"/>
        </a:p>
      </dgm:t>
    </dgm:pt>
    <dgm:pt modelId="{7B246D3A-E421-4FE7-8879-B127CE6BF9A7}" type="sibTrans" cxnId="{17F69D23-E1C0-4279-B958-00398420EC36}">
      <dgm:prSet/>
      <dgm:spPr/>
      <dgm:t>
        <a:bodyPr/>
        <a:lstStyle/>
        <a:p>
          <a:endParaRPr lang="ru-RU"/>
        </a:p>
      </dgm:t>
    </dgm:pt>
    <dgm:pt modelId="{4C7B31ED-A9A6-4E90-87B0-4D24328ADC32}">
      <dgm:prSet phldrT="[Текст]" phldr="1"/>
      <dgm:spPr/>
      <dgm:t>
        <a:bodyPr/>
        <a:lstStyle/>
        <a:p>
          <a:endParaRPr lang="ru-RU" dirty="0"/>
        </a:p>
      </dgm:t>
    </dgm:pt>
    <dgm:pt modelId="{8D799499-A87C-4F80-9F12-6B8546008D13}" type="parTrans" cxnId="{5F4B33A6-85EF-4167-8BFF-AB4493408ADE}">
      <dgm:prSet/>
      <dgm:spPr/>
      <dgm:t>
        <a:bodyPr/>
        <a:lstStyle/>
        <a:p>
          <a:endParaRPr lang="ru-RU"/>
        </a:p>
      </dgm:t>
    </dgm:pt>
    <dgm:pt modelId="{A4B8303F-24BA-45DD-9F23-CF11D6699C30}" type="sibTrans" cxnId="{5F4B33A6-85EF-4167-8BFF-AB4493408ADE}">
      <dgm:prSet/>
      <dgm:spPr/>
      <dgm:t>
        <a:bodyPr/>
        <a:lstStyle/>
        <a:p>
          <a:endParaRPr lang="ru-RU"/>
        </a:p>
      </dgm:t>
    </dgm:pt>
    <dgm:pt modelId="{C0515659-7BC4-4067-B873-8F9811819E5B}">
      <dgm:prSet phldrT="[Текст]" custT="1"/>
      <dgm:spPr/>
      <dgm:t>
        <a:bodyPr/>
        <a:lstStyle/>
        <a:p>
          <a:r>
            <a:rPr lang="uk-UA" sz="2000" b="1" dirty="0" smtClean="0"/>
            <a:t>10 клас вивчає найкращі бібліотеки світу</a:t>
          </a:r>
          <a:endParaRPr lang="ru-RU" sz="2000" b="1" dirty="0"/>
        </a:p>
      </dgm:t>
    </dgm:pt>
    <dgm:pt modelId="{24A13902-09D8-4994-BD1E-4C5BC11DB2DB}" type="parTrans" cxnId="{AFD7A548-B85C-4800-BB22-CBE311845F21}">
      <dgm:prSet/>
      <dgm:spPr/>
      <dgm:t>
        <a:bodyPr/>
        <a:lstStyle/>
        <a:p>
          <a:endParaRPr lang="ru-RU"/>
        </a:p>
      </dgm:t>
    </dgm:pt>
    <dgm:pt modelId="{E2A40FC9-BCA5-41E3-B17E-7076FEDC3233}" type="sibTrans" cxnId="{AFD7A548-B85C-4800-BB22-CBE311845F21}">
      <dgm:prSet/>
      <dgm:spPr/>
      <dgm:t>
        <a:bodyPr/>
        <a:lstStyle/>
        <a:p>
          <a:endParaRPr lang="ru-RU"/>
        </a:p>
      </dgm:t>
    </dgm:pt>
    <dgm:pt modelId="{11271AD5-F474-45BA-AB98-4221F78B778D}" type="pres">
      <dgm:prSet presAssocID="{2F0DB733-377B-41C1-9112-8FF19A117129}" presName="Name0" presStyleCnt="0">
        <dgm:presLayoutVars>
          <dgm:chMax/>
          <dgm:chPref/>
          <dgm:dir/>
        </dgm:presLayoutVars>
      </dgm:prSet>
      <dgm:spPr/>
      <dgm:t>
        <a:bodyPr/>
        <a:lstStyle/>
        <a:p>
          <a:endParaRPr lang="ru-RU"/>
        </a:p>
      </dgm:t>
    </dgm:pt>
    <dgm:pt modelId="{A37C211F-F092-41F8-A31F-A5DEA93D767E}" type="pres">
      <dgm:prSet presAssocID="{DA6D244A-F5E2-4BC1-9A51-32767CFE014A}" presName="composite" presStyleCnt="0"/>
      <dgm:spPr/>
    </dgm:pt>
    <dgm:pt modelId="{4CFEDA9E-3C0A-4D7A-9CEF-BB74D5A1E6F7}" type="pres">
      <dgm:prSet presAssocID="{DA6D244A-F5E2-4BC1-9A51-32767CFE014A}" presName="Accent" presStyleLbl="alignNode1" presStyleIdx="0" presStyleCnt="5">
        <dgm:presLayoutVars>
          <dgm:chMax val="0"/>
          <dgm:chPref val="0"/>
        </dgm:presLayoutVars>
      </dgm:prSet>
      <dgm:spPr/>
    </dgm:pt>
    <dgm:pt modelId="{5C49DA13-7B8D-4EA4-BA0E-24CEDC38A6F7}" type="pres">
      <dgm:prSet presAssocID="{DA6D244A-F5E2-4BC1-9A51-32767CFE014A}" presName="Image" presStyleLbl="bgImgPlace1" presStyleIdx="0" presStyleCnt="3" custScaleX="256453" custScaleY="142170" custLinFactY="53287" custLinFactNeighborX="-9856" custLinFactNeighborY="100000">
        <dgm:presLayoutVars>
          <dgm:chMax val="0"/>
          <dgm:chPref val="0"/>
          <dgm:bulletEnabled val="1"/>
        </dgm:presLayoutVars>
      </dgm:prSet>
      <dgm:spPr/>
    </dgm:pt>
    <dgm:pt modelId="{AB46BE51-DFA7-49C9-B19C-4AE369E3036D}" type="pres">
      <dgm:prSet presAssocID="{DA6D244A-F5E2-4BC1-9A51-32767CFE014A}" presName="Parent" presStyleLbl="fgAccFollowNode1" presStyleIdx="0" presStyleCnt="3">
        <dgm:presLayoutVars>
          <dgm:chMax val="0"/>
          <dgm:chPref val="0"/>
          <dgm:bulletEnabled val="1"/>
        </dgm:presLayoutVars>
      </dgm:prSet>
      <dgm:spPr/>
      <dgm:t>
        <a:bodyPr/>
        <a:lstStyle/>
        <a:p>
          <a:endParaRPr lang="ru-RU"/>
        </a:p>
      </dgm:t>
    </dgm:pt>
    <dgm:pt modelId="{20D1AA0D-61F5-4203-8F88-74C5FB6841E9}" type="pres">
      <dgm:prSet presAssocID="{DA6D244A-F5E2-4BC1-9A51-32767CFE014A}" presName="Space" presStyleCnt="0">
        <dgm:presLayoutVars>
          <dgm:chMax val="0"/>
          <dgm:chPref val="0"/>
        </dgm:presLayoutVars>
      </dgm:prSet>
      <dgm:spPr/>
    </dgm:pt>
    <dgm:pt modelId="{0AF070E5-F2AD-4ADD-9837-8BBC18A892A6}" type="pres">
      <dgm:prSet presAssocID="{7B246D3A-E421-4FE7-8879-B127CE6BF9A7}" presName="ConnectorComposite" presStyleCnt="0"/>
      <dgm:spPr/>
    </dgm:pt>
    <dgm:pt modelId="{1C3CBB34-EB01-4EE8-AD27-44A9FC410A0D}" type="pres">
      <dgm:prSet presAssocID="{7B246D3A-E421-4FE7-8879-B127CE6BF9A7}" presName="TopSpacing" presStyleCnt="0"/>
      <dgm:spPr/>
    </dgm:pt>
    <dgm:pt modelId="{66E07BFE-72B0-45C5-9C9F-85A0CF685721}" type="pres">
      <dgm:prSet presAssocID="{7B246D3A-E421-4FE7-8879-B127CE6BF9A7}" presName="Connector" presStyleLbl="alignNode1" presStyleIdx="1" presStyleCnt="5"/>
      <dgm:spPr/>
    </dgm:pt>
    <dgm:pt modelId="{358DA45D-E387-4560-B170-4928326B38A8}" type="pres">
      <dgm:prSet presAssocID="{7B246D3A-E421-4FE7-8879-B127CE6BF9A7}" presName="BottomSpacing" presStyleCnt="0"/>
      <dgm:spPr/>
    </dgm:pt>
    <dgm:pt modelId="{80385DFB-EAEC-4EFB-83B8-C4175E761301}" type="pres">
      <dgm:prSet presAssocID="{4C7B31ED-A9A6-4E90-87B0-4D24328ADC32}" presName="composite" presStyleCnt="0"/>
      <dgm:spPr/>
    </dgm:pt>
    <dgm:pt modelId="{C940FA89-08E4-4517-B1CD-FEAD400BB5DF}" type="pres">
      <dgm:prSet presAssocID="{4C7B31ED-A9A6-4E90-87B0-4D24328ADC32}" presName="Accent" presStyleLbl="alignNode1" presStyleIdx="2" presStyleCnt="5">
        <dgm:presLayoutVars>
          <dgm:chMax val="0"/>
          <dgm:chPref val="0"/>
        </dgm:presLayoutVars>
      </dgm:prSet>
      <dgm:spPr/>
    </dgm:pt>
    <dgm:pt modelId="{A1FF023E-DB19-4E04-A6FF-3A1EC4E184D1}" type="pres">
      <dgm:prSet presAssocID="{4C7B31ED-A9A6-4E90-87B0-4D24328ADC32}" presName="Image" presStyleLbl="bgImgPlace1" presStyleIdx="1" presStyleCnt="3" custScaleX="514563" custScaleY="477061" custLinFactX="-200000" custLinFactY="-28335" custLinFactNeighborX="-214681" custLinFactNeighborY="-100000">
        <dgm:presLayoutVars>
          <dgm:chMax val="0"/>
          <dgm:chPref val="0"/>
          <dgm:bulletEnabled val="1"/>
        </dgm:presLayoutVars>
      </dgm:prSet>
      <dgm:spPr>
        <a:blipFill rotWithShape="1">
          <a:blip xmlns:r="http://schemas.openxmlformats.org/officeDocument/2006/relationships" r:embed="rId1"/>
          <a:stretch>
            <a:fillRect/>
          </a:stretch>
        </a:blipFill>
      </dgm:spPr>
    </dgm:pt>
    <dgm:pt modelId="{0FAA0E13-BB09-498B-BD64-A93725D5CE2A}" type="pres">
      <dgm:prSet presAssocID="{4C7B31ED-A9A6-4E90-87B0-4D24328ADC32}" presName="Parent" presStyleLbl="fgAccFollowNode1" presStyleIdx="1" presStyleCnt="3" custLinFactNeighborX="58076" custLinFactNeighborY="47172">
        <dgm:presLayoutVars>
          <dgm:chMax val="0"/>
          <dgm:chPref val="0"/>
          <dgm:bulletEnabled val="1"/>
        </dgm:presLayoutVars>
      </dgm:prSet>
      <dgm:spPr/>
      <dgm:t>
        <a:bodyPr/>
        <a:lstStyle/>
        <a:p>
          <a:endParaRPr lang="ru-RU"/>
        </a:p>
      </dgm:t>
    </dgm:pt>
    <dgm:pt modelId="{C1117070-FA3F-454E-BB5F-63302D24681B}" type="pres">
      <dgm:prSet presAssocID="{4C7B31ED-A9A6-4E90-87B0-4D24328ADC32}" presName="Space" presStyleCnt="0">
        <dgm:presLayoutVars>
          <dgm:chMax val="0"/>
          <dgm:chPref val="0"/>
        </dgm:presLayoutVars>
      </dgm:prSet>
      <dgm:spPr/>
    </dgm:pt>
    <dgm:pt modelId="{C3856048-6F00-4F7E-8DA4-483B1C214855}" type="pres">
      <dgm:prSet presAssocID="{A4B8303F-24BA-45DD-9F23-CF11D6699C30}" presName="ConnectorComposite" presStyleCnt="0"/>
      <dgm:spPr/>
    </dgm:pt>
    <dgm:pt modelId="{76594F2A-6EA7-45EB-8C51-2A2E6D4D5406}" type="pres">
      <dgm:prSet presAssocID="{A4B8303F-24BA-45DD-9F23-CF11D6699C30}" presName="TopSpacing" presStyleCnt="0"/>
      <dgm:spPr/>
    </dgm:pt>
    <dgm:pt modelId="{670035A6-55A0-4BB1-AB6A-30EF30784D54}" type="pres">
      <dgm:prSet presAssocID="{A4B8303F-24BA-45DD-9F23-CF11D6699C30}" presName="Connector" presStyleLbl="alignNode1" presStyleIdx="3" presStyleCnt="5"/>
      <dgm:spPr/>
    </dgm:pt>
    <dgm:pt modelId="{E303814B-8187-47C0-8D8A-D26D6AEA4E8C}" type="pres">
      <dgm:prSet presAssocID="{A4B8303F-24BA-45DD-9F23-CF11D6699C30}" presName="BottomSpacing" presStyleCnt="0"/>
      <dgm:spPr/>
    </dgm:pt>
    <dgm:pt modelId="{6A9AB061-6B74-48AA-A04D-17F8F513B346}" type="pres">
      <dgm:prSet presAssocID="{C0515659-7BC4-4067-B873-8F9811819E5B}" presName="composite" presStyleCnt="0"/>
      <dgm:spPr/>
    </dgm:pt>
    <dgm:pt modelId="{7C081455-2388-4113-8BD5-93DE9423FEB6}" type="pres">
      <dgm:prSet presAssocID="{C0515659-7BC4-4067-B873-8F9811819E5B}" presName="Accent" presStyleLbl="alignNode1" presStyleIdx="4" presStyleCnt="5">
        <dgm:presLayoutVars>
          <dgm:chMax val="0"/>
          <dgm:chPref val="0"/>
        </dgm:presLayoutVars>
      </dgm:prSet>
      <dgm:spPr/>
    </dgm:pt>
    <dgm:pt modelId="{FC71AE5B-866E-45DE-BBD4-4F53F356F453}" type="pres">
      <dgm:prSet presAssocID="{C0515659-7BC4-4067-B873-8F9811819E5B}" presName="Image" presStyleLbl="bgImgPlace1" presStyleIdx="2" presStyleCnt="3" custFlipVert="1" custScaleX="133248" custScaleY="23726">
        <dgm:presLayoutVars>
          <dgm:chMax val="0"/>
          <dgm:chPref val="0"/>
          <dgm:bulletEnabled val="1"/>
        </dgm:presLayoutVars>
      </dgm:prSet>
      <dgm:spPr/>
    </dgm:pt>
    <dgm:pt modelId="{17F81E81-D4B7-4E34-83A8-7CFE16FE1C2D}" type="pres">
      <dgm:prSet presAssocID="{C0515659-7BC4-4067-B873-8F9811819E5B}" presName="Parent" presStyleLbl="fgAccFollowNode1" presStyleIdx="2" presStyleCnt="3" custScaleX="918184" custScaleY="550367" custLinFactX="224512" custLinFactY="-17706" custLinFactNeighborX="300000" custLinFactNeighborY="-100000">
        <dgm:presLayoutVars>
          <dgm:chMax val="0"/>
          <dgm:chPref val="0"/>
          <dgm:bulletEnabled val="1"/>
        </dgm:presLayoutVars>
      </dgm:prSet>
      <dgm:spPr/>
      <dgm:t>
        <a:bodyPr/>
        <a:lstStyle/>
        <a:p>
          <a:endParaRPr lang="ru-RU"/>
        </a:p>
      </dgm:t>
    </dgm:pt>
    <dgm:pt modelId="{811E12A9-AC97-48F6-BFC2-E47D3BFD1410}" type="pres">
      <dgm:prSet presAssocID="{C0515659-7BC4-4067-B873-8F9811819E5B}" presName="Space" presStyleCnt="0">
        <dgm:presLayoutVars>
          <dgm:chMax val="0"/>
          <dgm:chPref val="0"/>
        </dgm:presLayoutVars>
      </dgm:prSet>
      <dgm:spPr/>
    </dgm:pt>
  </dgm:ptLst>
  <dgm:cxnLst>
    <dgm:cxn modelId="{A7DD42EE-AD63-459D-A0A0-925EE7E61C8E}" type="presOf" srcId="{4C7B31ED-A9A6-4E90-87B0-4D24328ADC32}" destId="{0FAA0E13-BB09-498B-BD64-A93725D5CE2A}" srcOrd="0" destOrd="0" presId="urn:microsoft.com/office/officeart/2008/layout/AlternatingPictureCircles"/>
    <dgm:cxn modelId="{17F69D23-E1C0-4279-B958-00398420EC36}" srcId="{2F0DB733-377B-41C1-9112-8FF19A117129}" destId="{DA6D244A-F5E2-4BC1-9A51-32767CFE014A}" srcOrd="0" destOrd="0" parTransId="{28D65211-5CBA-474C-AB44-6439F076839C}" sibTransId="{7B246D3A-E421-4FE7-8879-B127CE6BF9A7}"/>
    <dgm:cxn modelId="{D2644098-511C-49E2-B8A5-92DB02DB96ED}" type="presOf" srcId="{C0515659-7BC4-4067-B873-8F9811819E5B}" destId="{17F81E81-D4B7-4E34-83A8-7CFE16FE1C2D}" srcOrd="0" destOrd="0" presId="urn:microsoft.com/office/officeart/2008/layout/AlternatingPictureCircles"/>
    <dgm:cxn modelId="{5F4B33A6-85EF-4167-8BFF-AB4493408ADE}" srcId="{2F0DB733-377B-41C1-9112-8FF19A117129}" destId="{4C7B31ED-A9A6-4E90-87B0-4D24328ADC32}" srcOrd="1" destOrd="0" parTransId="{8D799499-A87C-4F80-9F12-6B8546008D13}" sibTransId="{A4B8303F-24BA-45DD-9F23-CF11D6699C30}"/>
    <dgm:cxn modelId="{6ADDDACD-8351-40A6-AB4D-57F328A7DCE5}" type="presOf" srcId="{DA6D244A-F5E2-4BC1-9A51-32767CFE014A}" destId="{AB46BE51-DFA7-49C9-B19C-4AE369E3036D}" srcOrd="0" destOrd="0" presId="urn:microsoft.com/office/officeart/2008/layout/AlternatingPictureCircles"/>
    <dgm:cxn modelId="{B2F1C2A8-2189-482F-B1B2-D960277A5ABC}" type="presOf" srcId="{2F0DB733-377B-41C1-9112-8FF19A117129}" destId="{11271AD5-F474-45BA-AB98-4221F78B778D}" srcOrd="0" destOrd="0" presId="urn:microsoft.com/office/officeart/2008/layout/AlternatingPictureCircles"/>
    <dgm:cxn modelId="{AFD7A548-B85C-4800-BB22-CBE311845F21}" srcId="{2F0DB733-377B-41C1-9112-8FF19A117129}" destId="{C0515659-7BC4-4067-B873-8F9811819E5B}" srcOrd="2" destOrd="0" parTransId="{24A13902-09D8-4994-BD1E-4C5BC11DB2DB}" sibTransId="{E2A40FC9-BCA5-41E3-B17E-7076FEDC3233}"/>
    <dgm:cxn modelId="{8F55A2C1-DB49-4EC7-8F11-320759843A54}" type="presParOf" srcId="{11271AD5-F474-45BA-AB98-4221F78B778D}" destId="{A37C211F-F092-41F8-A31F-A5DEA93D767E}" srcOrd="0" destOrd="0" presId="urn:microsoft.com/office/officeart/2008/layout/AlternatingPictureCircles"/>
    <dgm:cxn modelId="{FA1B2E62-BF78-4306-BBEF-6ECC827EDAE8}" type="presParOf" srcId="{A37C211F-F092-41F8-A31F-A5DEA93D767E}" destId="{4CFEDA9E-3C0A-4D7A-9CEF-BB74D5A1E6F7}" srcOrd="0" destOrd="0" presId="urn:microsoft.com/office/officeart/2008/layout/AlternatingPictureCircles"/>
    <dgm:cxn modelId="{35519AD7-C232-441F-90FD-CCC65B79268A}" type="presParOf" srcId="{A37C211F-F092-41F8-A31F-A5DEA93D767E}" destId="{5C49DA13-7B8D-4EA4-BA0E-24CEDC38A6F7}" srcOrd="1" destOrd="0" presId="urn:microsoft.com/office/officeart/2008/layout/AlternatingPictureCircles"/>
    <dgm:cxn modelId="{4BF72327-099F-47B3-B693-A0B0BEBE839D}" type="presParOf" srcId="{A37C211F-F092-41F8-A31F-A5DEA93D767E}" destId="{AB46BE51-DFA7-49C9-B19C-4AE369E3036D}" srcOrd="2" destOrd="0" presId="urn:microsoft.com/office/officeart/2008/layout/AlternatingPictureCircles"/>
    <dgm:cxn modelId="{587D361D-EDDB-4708-BC2B-B086D1545598}" type="presParOf" srcId="{A37C211F-F092-41F8-A31F-A5DEA93D767E}" destId="{20D1AA0D-61F5-4203-8F88-74C5FB6841E9}" srcOrd="3" destOrd="0" presId="urn:microsoft.com/office/officeart/2008/layout/AlternatingPictureCircles"/>
    <dgm:cxn modelId="{FEBA9A56-9B02-40A4-AF22-DC7FC83AD601}" type="presParOf" srcId="{11271AD5-F474-45BA-AB98-4221F78B778D}" destId="{0AF070E5-F2AD-4ADD-9837-8BBC18A892A6}" srcOrd="1" destOrd="0" presId="urn:microsoft.com/office/officeart/2008/layout/AlternatingPictureCircles"/>
    <dgm:cxn modelId="{A6755266-928C-4D79-A0AF-759B939AE532}" type="presParOf" srcId="{0AF070E5-F2AD-4ADD-9837-8BBC18A892A6}" destId="{1C3CBB34-EB01-4EE8-AD27-44A9FC410A0D}" srcOrd="0" destOrd="0" presId="urn:microsoft.com/office/officeart/2008/layout/AlternatingPictureCircles"/>
    <dgm:cxn modelId="{3E0E70DD-3CDD-4A99-8E12-34D09A662A5C}" type="presParOf" srcId="{0AF070E5-F2AD-4ADD-9837-8BBC18A892A6}" destId="{66E07BFE-72B0-45C5-9C9F-85A0CF685721}" srcOrd="1" destOrd="0" presId="urn:microsoft.com/office/officeart/2008/layout/AlternatingPictureCircles"/>
    <dgm:cxn modelId="{3378586C-1272-4A34-8254-A12BF1034BEA}" type="presParOf" srcId="{0AF070E5-F2AD-4ADD-9837-8BBC18A892A6}" destId="{358DA45D-E387-4560-B170-4928326B38A8}" srcOrd="2" destOrd="0" presId="urn:microsoft.com/office/officeart/2008/layout/AlternatingPictureCircles"/>
    <dgm:cxn modelId="{33D45937-5FE2-42F5-8D98-6FCABB6DDC35}" type="presParOf" srcId="{11271AD5-F474-45BA-AB98-4221F78B778D}" destId="{80385DFB-EAEC-4EFB-83B8-C4175E761301}" srcOrd="2" destOrd="0" presId="urn:microsoft.com/office/officeart/2008/layout/AlternatingPictureCircles"/>
    <dgm:cxn modelId="{01FE9922-C7A4-40A9-BEFD-A269DD310A0D}" type="presParOf" srcId="{80385DFB-EAEC-4EFB-83B8-C4175E761301}" destId="{C940FA89-08E4-4517-B1CD-FEAD400BB5DF}" srcOrd="0" destOrd="0" presId="urn:microsoft.com/office/officeart/2008/layout/AlternatingPictureCircles"/>
    <dgm:cxn modelId="{CBC82A25-2C5F-4BC0-BB92-837BD8FBE577}" type="presParOf" srcId="{80385DFB-EAEC-4EFB-83B8-C4175E761301}" destId="{A1FF023E-DB19-4E04-A6FF-3A1EC4E184D1}" srcOrd="1" destOrd="0" presId="urn:microsoft.com/office/officeart/2008/layout/AlternatingPictureCircles"/>
    <dgm:cxn modelId="{13BF0C29-0BF8-4600-856E-BC7C2CBC5DC7}" type="presParOf" srcId="{80385DFB-EAEC-4EFB-83B8-C4175E761301}" destId="{0FAA0E13-BB09-498B-BD64-A93725D5CE2A}" srcOrd="2" destOrd="0" presId="urn:microsoft.com/office/officeart/2008/layout/AlternatingPictureCircles"/>
    <dgm:cxn modelId="{20D4444F-542D-4EE0-B915-E429E0CF06EF}" type="presParOf" srcId="{80385DFB-EAEC-4EFB-83B8-C4175E761301}" destId="{C1117070-FA3F-454E-BB5F-63302D24681B}" srcOrd="3" destOrd="0" presId="urn:microsoft.com/office/officeart/2008/layout/AlternatingPictureCircles"/>
    <dgm:cxn modelId="{D6C988E2-B298-4D58-AF89-A0B19466EE3D}" type="presParOf" srcId="{11271AD5-F474-45BA-AB98-4221F78B778D}" destId="{C3856048-6F00-4F7E-8DA4-483B1C214855}" srcOrd="3" destOrd="0" presId="urn:microsoft.com/office/officeart/2008/layout/AlternatingPictureCircles"/>
    <dgm:cxn modelId="{43777D67-A518-44E7-BEDF-D0C7D6764FF8}" type="presParOf" srcId="{C3856048-6F00-4F7E-8DA4-483B1C214855}" destId="{76594F2A-6EA7-45EB-8C51-2A2E6D4D5406}" srcOrd="0" destOrd="0" presId="urn:microsoft.com/office/officeart/2008/layout/AlternatingPictureCircles"/>
    <dgm:cxn modelId="{849A18B4-7C07-479E-BBD9-67BED26D3875}" type="presParOf" srcId="{C3856048-6F00-4F7E-8DA4-483B1C214855}" destId="{670035A6-55A0-4BB1-AB6A-30EF30784D54}" srcOrd="1" destOrd="0" presId="urn:microsoft.com/office/officeart/2008/layout/AlternatingPictureCircles"/>
    <dgm:cxn modelId="{C7DFE967-BBC3-477A-8DE8-9F23B5F5B561}" type="presParOf" srcId="{C3856048-6F00-4F7E-8DA4-483B1C214855}" destId="{E303814B-8187-47C0-8D8A-D26D6AEA4E8C}" srcOrd="2" destOrd="0" presId="urn:microsoft.com/office/officeart/2008/layout/AlternatingPictureCircles"/>
    <dgm:cxn modelId="{825A9F0B-F474-436D-BF3B-7203C1D2B8B7}" type="presParOf" srcId="{11271AD5-F474-45BA-AB98-4221F78B778D}" destId="{6A9AB061-6B74-48AA-A04D-17F8F513B346}" srcOrd="4" destOrd="0" presId="urn:microsoft.com/office/officeart/2008/layout/AlternatingPictureCircles"/>
    <dgm:cxn modelId="{72A120E3-E8F4-4F42-B801-C0CB0C11190F}" type="presParOf" srcId="{6A9AB061-6B74-48AA-A04D-17F8F513B346}" destId="{7C081455-2388-4113-8BD5-93DE9423FEB6}" srcOrd="0" destOrd="0" presId="urn:microsoft.com/office/officeart/2008/layout/AlternatingPictureCircles"/>
    <dgm:cxn modelId="{97CD15F7-B6D6-446E-89BF-1905FEC6CC87}" type="presParOf" srcId="{6A9AB061-6B74-48AA-A04D-17F8F513B346}" destId="{FC71AE5B-866E-45DE-BBD4-4F53F356F453}" srcOrd="1" destOrd="0" presId="urn:microsoft.com/office/officeart/2008/layout/AlternatingPictureCircles"/>
    <dgm:cxn modelId="{E01498D5-C354-4BAE-B9F6-13BD199C7CB3}" type="presParOf" srcId="{6A9AB061-6B74-48AA-A04D-17F8F513B346}" destId="{17F81E81-D4B7-4E34-83A8-7CFE16FE1C2D}" srcOrd="2" destOrd="0" presId="urn:microsoft.com/office/officeart/2008/layout/AlternatingPictureCircles"/>
    <dgm:cxn modelId="{51ED4DF1-E1A3-455E-A614-B3BAE2E2B7C3}" type="presParOf" srcId="{6A9AB061-6B74-48AA-A04D-17F8F513B346}" destId="{811E12A9-AC97-48F6-BFC2-E47D3BFD1410}" srcOrd="3" destOrd="0" presId="urn:microsoft.com/office/officeart/2008/layout/AlternatingPictureCircles"/>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BendingPictureBlocks">
  <dgm:title val=""/>
  <dgm:desc val=""/>
  <dgm:catLst>
    <dgm:cat type="picture" pri="8000"/>
    <dgm:cat type="pictureconvert" pri="8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61"/>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908"/>
        </dgm:alg>
        <dgm:shape xmlns:r="http://schemas.openxmlformats.org/officeDocument/2006/relationships" r:blip="">
          <dgm:adjLst/>
        </dgm:shape>
        <dgm:choose name="Name4">
          <dgm:if name="Name5" func="var" arg="dir" op="equ" val="norm">
            <dgm:constrLst>
              <dgm:constr type="l" for="ch" forName="rect1" refType="w" fact="0.3"/>
              <dgm:constr type="t" for="ch" forName="rect1" refType="h" fact="0"/>
              <dgm:constr type="w" for="ch" forName="rect1" refType="h" fact="1.12"/>
              <dgm:constr type="h" for="ch" forName="rect1" refType="h" fact="0.942"/>
              <dgm:constr type="l" for="ch" forName="rect2" refType="w" fact="0"/>
              <dgm:constr type="t" for="ch" forName="rect2" refType="h" fact="0.396"/>
              <dgm:constr type="w" for="ch" forName="rect2" refType="h" fact="0.607"/>
              <dgm:constr type="h" for="ch" forName="rect2" refType="h" fact="0.607"/>
            </dgm:constrLst>
          </dgm:if>
          <dgm:else name="Name6">
            <dgm:constrLst>
              <dgm:constr type="l" for="ch" forName="rect1" refType="w" fact="0"/>
              <dgm:constr type="t" for="ch" forName="rect1" refType="h" fact="0"/>
              <dgm:constr type="w" for="ch" forName="rect1" refType="h" fact="1.12"/>
              <dgm:constr type="h" for="ch" forName="rect1" refType="h" fact="0.942"/>
              <dgm:constr type="l" for="ch" forName="rect2" refType="w" fact="0.63"/>
              <dgm:constr type="t" for="ch" forName="rect2" refType="h" fact="0.396"/>
              <dgm:constr type="w" for="ch" forName="rect2" refType="h" fact="0.607"/>
              <dgm:constr type="h" for="ch" forName="rect2" refType="h" fact="0.607"/>
            </dgm:constrLst>
          </dgm:else>
        </dgm:choose>
        <dgm:layoutNode name="rect1" styleLbl="bgImgPlace1">
          <dgm:alg type="sp"/>
          <dgm:shape xmlns:r="http://schemas.openxmlformats.org/officeDocument/2006/relationships" type="rect" r:blip="" blipPhldr="1">
            <dgm:adjLst/>
          </dgm:shape>
          <dgm:presOf/>
        </dgm:layoutNode>
        <dgm:layoutNode name="rect2" styleLbl="node1">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AlternatingPictureCircles">
  <dgm:title val=""/>
  <dgm:desc val=""/>
  <dgm:catLst>
    <dgm:cat type="picture" pri="17000"/>
    <dgm:cat type="pictureconvert" pri="17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3" destOrd="0"/>
      </dgm:cxnLst>
      <dgm:bg/>
      <dgm:whole/>
    </dgm:dataModel>
  </dgm:clrData>
  <dgm:layoutNode name="Name0">
    <dgm:varLst>
      <dgm:chMax/>
      <dgm:chPref/>
      <dgm:dir/>
    </dgm:varLst>
    <dgm:alg type="lin">
      <dgm:param type="linDir" val="fromT"/>
      <dgm:param type="fallback" val="2D"/>
      <dgm:param type="horzAlign" val="ctr"/>
      <dgm:param type="nodeVertAlign" val="t"/>
    </dgm:alg>
    <dgm:shape xmlns:r="http://schemas.openxmlformats.org/officeDocument/2006/relationships" r:blip="">
      <dgm:adjLst/>
    </dgm:shape>
    <dgm:choose name="Name1">
      <dgm:if name="Name2" axis="ch" ptType="node" func="cnt" op="gte" val="2">
        <dgm:constrLst>
          <dgm:constr type="primFontSz" for="des" ptType="node" op="equ" val="65"/>
          <dgm:constr type="w" for="ch" forName="composite" refType="h" refFor="ch" refForName="composite" fact="2.9499"/>
          <dgm:constr type="h" for="ch" forName="composite" refType="h"/>
          <dgm:constr type="h" for="ch" forName="ConnectorComposite" refType="w" refFor="ch" refForName="composite" op="equ" fact="0.1685"/>
          <dgm:constr type="w" for="ch" forName="ConnectorComposite" refType="h" refFor="ch" refForName="ConnectorComposite" op="equ"/>
        </dgm:constrLst>
      </dgm:if>
      <dgm:else name="Name3">
        <dgm:constrLst>
          <dgm:constr type="primFontSz" for="des" ptType="node" op="equ" val="65"/>
          <dgm:constr type="w" for="ch" forName="composite" refType="h" refFor="ch" refForName="composite" fact="1.9752"/>
          <dgm:constr type="h" for="ch" forName="composite" refType="h"/>
          <dgm:constr type="h" for="ch" forName="ConnectorComposite" refType="w" refFor="ch" refForName="composite" op="equ" fact="0.1685"/>
          <dgm:constr type="w" for="ch" forName="ConnectorComposite" refType="h" refFor="ch" refForName="ConnectorComposite" op="equ"/>
        </dgm:constrLst>
      </dgm:else>
    </dgm:choose>
    <dgm:forEach name="nodesForEach" axis="ch" ptType="node">
      <dgm:layoutNode name="composite">
        <dgm:alg type="composite"/>
        <dgm:shape xmlns:r="http://schemas.openxmlformats.org/officeDocument/2006/relationships" r:blip="">
          <dgm:adjLst/>
        </dgm:shape>
        <dgm:choose name="Name4">
          <dgm:if name="Name5" axis="precedSib" ptType="sibTrans" func="cnt" op="lte" val="0">
            <dgm:choose name="Name6">
              <dgm:if name="Name7" axis="followSib" ptType="sibTrans" func="cnt" op="lte" val="0">
                <dgm:choose name="Name8">
                  <dgm:if name="Name9" func="var" arg="dir" op="equ" val="norm">
                    <dgm:constrLst>
                      <dgm:constr type="l" for="ch" forName="Accent" refType="w" fact="0.4937"/>
                      <dgm:constr type="t" for="ch" forName="Accent" refType="h" fact="0"/>
                      <dgm:constr type="h" for="ch" forName="Accent" refType="w" refFor="ch" refForName="Accent"/>
                      <dgm:constr type="w" for="ch" forName="Accent" refType="w" fact="0.5063"/>
                      <dgm:constr type="l" for="ch" forName="Parent" refType="w" fact="0.5494"/>
                      <dgm:constr type="t" for="ch" forName="Parent" refType="h" fact="0.11"/>
                      <dgm:constr type="h" for="ch" forName="Parent" refType="w" refFor="ch" refForName="Parent"/>
                      <dgm:constr type="w" for="ch" forName="Parent" refType="w" fact="0.3949"/>
                      <dgm:constr type="l" for="ch" forName="Image" refType="w" fact="0"/>
                      <dgm:constr type="t" for="ch" forName="Image" refType="h" fact="0.035"/>
                      <dgm:constr type="h" for="ch" forName="Image" refType="h" fact="0.93"/>
                      <dgm:constr type="w" for="ch" forName="Image" refType="w" fact="0.6227"/>
                    </dgm:constrLst>
                  </dgm:if>
                  <dgm:else name="Name10">
                    <dgm:constrLst>
                      <dgm:constr type="l" for="ch" forName="Accent" refType="w" fact="0"/>
                      <dgm:constr type="t" for="ch" forName="Accent" refType="h" fact="0"/>
                      <dgm:constr type="h" for="ch" forName="Accent" refType="w" refFor="ch" refForName="Accent"/>
                      <dgm:constr type="w" for="ch" forName="Accent" refType="w" fact="0.5063"/>
                      <dgm:constr type="l" for="ch" forName="Parent" refType="w" fact="0.0557"/>
                      <dgm:constr type="t" for="ch" forName="Parent" refType="h" fact="0.11"/>
                      <dgm:constr type="h" for="ch" forName="Parent" refType="w" refFor="ch" refForName="Parent"/>
                      <dgm:constr type="w" for="ch" forName="Parent" refType="w" fact="0.3949"/>
                      <dgm:constr type="l" for="ch" forName="Image" refType="w" fact="0.3773"/>
                      <dgm:constr type="t" for="ch" forName="Image" refType="h" fact="0.035"/>
                      <dgm:constr type="h" for="ch" forName="Image" refType="h" fact="0.93"/>
                      <dgm:constr type="w" for="ch" forName="Image" refType="w" fact="0.6227"/>
                    </dgm:constrLst>
                  </dgm:else>
                </dgm:choose>
              </dgm:if>
              <dgm:else name="Name11">
                <dgm:choose name="Name12">
                  <dgm:if name="Name13" func="var" arg="dir" op="equ" val="norm">
                    <dgm:choose name="Name14">
                      <dgm:if name="Name15"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if>
                      <dgm:else name="Name16">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else>
                    </dgm:choose>
                  </dgm:if>
                  <dgm:else name="Name17">
                    <dgm:choose name="Name18">
                      <dgm:if name="Name19"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if>
                      <dgm:else name="Name20">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else>
                    </dgm:choose>
                  </dgm:else>
                </dgm:choose>
              </dgm:else>
            </dgm:choose>
          </dgm:if>
          <dgm:else name="Name21">
            <dgm:choose name="Name22">
              <dgm:if name="Name23" func="var" arg="dir" op="equ" val="norm">
                <dgm:choose name="Name24">
                  <dgm:if name="Name25"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if>
                  <dgm:else name="Name26">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else>
                </dgm:choose>
              </dgm:if>
              <dgm:else name="Name27">
                <dgm:choose name="Name28">
                  <dgm:if name="Name29"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if>
                  <dgm:else name="Name30">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else>
                </dgm:choose>
              </dgm:else>
            </dgm:choose>
          </dgm:else>
        </dgm:choose>
        <dgm:layoutNode name="Accent" styleLbl="alignNode1">
          <dgm:varLst>
            <dgm:chMax val="0"/>
            <dgm:chPref val="0"/>
          </dgm:varLst>
          <dgm:alg type="sp"/>
          <dgm:shape xmlns:r="http://schemas.openxmlformats.org/officeDocument/2006/relationships" type="donut" r:blip="">
            <dgm:adjLst>
              <dgm:adj idx="1" val="0.1101"/>
            </dgm:adjLst>
          </dgm:shape>
          <dgm:presOf/>
        </dgm:layoutNode>
        <dgm:layoutNode name="Image" styleLbl="bgImgPlace1">
          <dgm:varLst>
            <dgm:chMax val="0"/>
            <dgm:chPref val="0"/>
            <dgm:bulletEnabled val="1"/>
          </dgm:varLst>
          <dgm:alg type="sp"/>
          <dgm:shape xmlns:r="http://schemas.openxmlformats.org/officeDocument/2006/relationships" type="rect" r:blip="" blipPhldr="1">
            <dgm:adjLst/>
          </dgm:shape>
          <dgm:presOf/>
        </dgm:layoutNode>
        <dgm:layoutNode name="Parent" styleLbl="fgAccFollowNode1">
          <dgm:varLst>
            <dgm:chMax val="0"/>
            <dgm:chPref val="0"/>
            <dgm:bulletEnabled val="1"/>
          </dgm:varLst>
          <dgm:alg type="tx">
            <dgm:param type="txAnchorVertCh" val="mid"/>
          </dgm:alg>
          <dgm:shape xmlns:r="http://schemas.openxmlformats.org/officeDocument/2006/relationships" type="ellipse"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Space">
          <dgm:varLst>
            <dgm:chMax val="0"/>
            <dgm:chPref val="0"/>
          </dgm:varLst>
          <dgm:alg type="sp"/>
          <dgm:shape xmlns:r="http://schemas.openxmlformats.org/officeDocument/2006/relationships" r:blip="">
            <dgm:adjLst/>
          </dgm:shape>
          <dgm:presOf/>
        </dgm:layoutNode>
      </dgm:layoutNode>
      <dgm:forEach name="Name31" axis="followSib" ptType="sibTrans" cnt="1">
        <dgm:layoutNode name="ConnectorComposite">
          <dgm:alg type="composite">
            <dgm:param type="ar" val=".4"/>
          </dgm:alg>
          <dgm:shape xmlns:r="http://schemas.openxmlformats.org/officeDocument/2006/relationships" r:blip="">
            <dgm:adjLst/>
          </dgm:shape>
          <dgm:constrLst>
            <dgm:constr type="l" for="ch" forName="TopSpacing" refType="w" fact="0"/>
            <dgm:constr type="t" for="ch" forName="TopSpacing" refType="h" fact="0"/>
            <dgm:constr type="h" for="ch" forName="TopSpacing" refType="h" fact="0.3"/>
            <dgm:constr type="w" for="ch" forName="TopSpacing" refType="w"/>
            <dgm:constr type="l" for="ch" forName="Connector" refType="w" fact="0"/>
            <dgm:constr type="t" for="ch" forName="Connector" refType="h" fact="0.3"/>
            <dgm:constr type="h" for="ch" forName="Connector" refType="h" fact="0.4"/>
            <dgm:constr type="w" for="ch" forName="Connector" refType="h" refFor="ch" refForName="Connector"/>
            <dgm:constr type="l" for="ch" forName="BottomSpacing" refType="w" fact="0"/>
            <dgm:constr type="t" for="ch" forName="BottomSpacing" refType="h" fact="0.7"/>
            <dgm:constr type="h" for="ch" forName="BottomSpacing" refType="h" fact="0.3"/>
            <dgm:constr type="w" for="ch" forName="BottomSpacing" refType="w"/>
          </dgm:constrLst>
          <dgm:layoutNode name="TopSpacing">
            <dgm:alg type="sp"/>
            <dgm:shape xmlns:r="http://schemas.openxmlformats.org/officeDocument/2006/relationships" r:blip="">
              <dgm:adjLst/>
            </dgm:shape>
          </dgm:layoutNode>
          <dgm:layoutNode name="Connector" styleLbl="alignNode1">
            <dgm:alg type="sp"/>
            <dgm:shape xmlns:r="http://schemas.openxmlformats.org/officeDocument/2006/relationships" type="flowChartConnector" r:blip="">
              <dgm:adjLst/>
            </dgm:shape>
            <dgm:presOf/>
          </dgm:layoutNode>
          <dgm:layoutNode name="BottomSpacing">
            <dgm:alg type="sp"/>
            <dgm:shape xmlns:r="http://schemas.openxmlformats.org/officeDocument/2006/relationships" r:blip="">
              <dgm:adjLst/>
            </dgm:shape>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744E722-8F8F-4D7F-99D7-26DA019802F5}" type="datetimeFigureOut">
              <a:rPr lang="ru-RU" smtClean="0"/>
              <a:pPr/>
              <a:t>08.01.2020</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AA10A86-5B19-45E8-BF6B-B2B6DD271AB6}" type="slidenum">
              <a:rPr lang="ru-RU" smtClean="0"/>
              <a:pPr/>
              <a:t>‹#›</a:t>
            </a:fld>
            <a:endParaRPr lang="ru-RU"/>
          </a:p>
        </p:txBody>
      </p:sp>
    </p:spTree>
    <p:extLst>
      <p:ext uri="{BB962C8B-B14F-4D97-AF65-F5344CB8AC3E}">
        <p14:creationId xmlns="" xmlns:p14="http://schemas.microsoft.com/office/powerpoint/2010/main" val="42440258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AA10A86-5B19-45E8-BF6B-B2B6DD271AB6}" type="slidenum">
              <a:rPr lang="ru-RU" smtClean="0"/>
              <a:pPr/>
              <a:t>1</a:t>
            </a:fld>
            <a:endParaRPr lang="ru-RU" dirty="0"/>
          </a:p>
        </p:txBody>
      </p:sp>
    </p:spTree>
    <p:extLst>
      <p:ext uri="{BB962C8B-B14F-4D97-AF65-F5344CB8AC3E}">
        <p14:creationId xmlns="" xmlns:p14="http://schemas.microsoft.com/office/powerpoint/2010/main" val="27601090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ru-RU" smtClean="0"/>
              <a:t>Образец заголовка</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a:xfrm>
            <a:off x="4738744" y="1516828"/>
            <a:ext cx="2133600" cy="750981"/>
          </a:xfrm>
        </p:spPr>
        <p:txBody>
          <a:bodyPr anchor="b"/>
          <a:lstStyle>
            <a:lvl1pPr algn="l">
              <a:defRPr sz="2400"/>
            </a:lvl1pPr>
          </a:lstStyle>
          <a:p>
            <a:fld id="{397410E6-BBAD-447F-95D8-7243BAEEE4F2}" type="datetimeFigureOut">
              <a:rPr lang="ru-RU" smtClean="0"/>
              <a:pPr/>
              <a:t>08.01.2020</a:t>
            </a:fld>
            <a:endParaRPr lang="ru-RU"/>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a:xfrm>
            <a:off x="5303520" y="5719966"/>
            <a:ext cx="2831592" cy="365125"/>
          </a:xfrm>
        </p:spPr>
        <p:txBody>
          <a:bodyPr>
            <a:normAutofit/>
          </a:bodyPr>
          <a:lstStyle>
            <a:lvl1pPr>
              <a:defRPr>
                <a:solidFill>
                  <a:schemeClr val="accent1"/>
                </a:solidFill>
              </a:defRPr>
            </a:lvl1pPr>
          </a:lstStyle>
          <a:p>
            <a:endParaRPr lang="ru-RU"/>
          </a:p>
        </p:txBody>
      </p:sp>
      <p:sp>
        <p:nvSpPr>
          <p:cNvPr id="6" name="Slide Number Placeholder 5"/>
          <p:cNvSpPr>
            <a:spLocks noGrp="1"/>
          </p:cNvSpPr>
          <p:nvPr>
            <p:ph type="sldNum" sz="quarter" idx="12"/>
          </p:nvPr>
        </p:nvSpPr>
        <p:spPr>
          <a:xfrm>
            <a:off x="4649096" y="5719966"/>
            <a:ext cx="643666" cy="365125"/>
          </a:xfrm>
        </p:spPr>
        <p:txBody>
          <a:bodyPr/>
          <a:lstStyle>
            <a:lvl1pPr>
              <a:defRPr>
                <a:solidFill>
                  <a:schemeClr val="accent1"/>
                </a:solidFill>
              </a:defRPr>
            </a:lvl1pPr>
          </a:lstStyle>
          <a:p>
            <a:fld id="{A990ED99-E5B5-4382-A9BD-31A9313F9A32}" type="slidenum">
              <a:rPr lang="ru-RU" smtClean="0"/>
              <a:pPr/>
              <a:t>‹#›</a:t>
            </a:fld>
            <a:endParaRPr lang="ru-RU"/>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397410E6-BBAD-447F-95D8-7243BAEEE4F2}" type="datetimeFigureOut">
              <a:rPr lang="ru-RU" smtClean="0"/>
              <a:pPr/>
              <a:t>08.01.2020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990ED99-E5B5-4382-A9BD-31A9313F9A32}"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ru-RU" smtClean="0"/>
              <a:t>Образец заголовка</a:t>
            </a:r>
            <a:endParaRPr lang="en-US"/>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397410E6-BBAD-447F-95D8-7243BAEEE4F2}" type="datetimeFigureOut">
              <a:rPr lang="ru-RU" smtClean="0"/>
              <a:pPr/>
              <a:t>08.01.2020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990ED99-E5B5-4382-A9BD-31A9313F9A32}"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397410E6-BBAD-447F-95D8-7243BAEEE4F2}" type="datetimeFigureOut">
              <a:rPr lang="ru-RU" smtClean="0"/>
              <a:pPr/>
              <a:t>08.01.2020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990ED99-E5B5-4382-A9BD-31A9313F9A32}"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nchor="b"/>
          <a:lstStyle>
            <a:lvl1pPr algn="l">
              <a:defRPr sz="4000" b="0" cap="none" baseline="0"/>
            </a:lvl1pPr>
          </a:lstStyle>
          <a:p>
            <a:r>
              <a:rPr lang="ru-RU" smtClean="0"/>
              <a:t>Образец заголовка</a:t>
            </a:r>
            <a:endParaRPr lang="en-US" dirty="0"/>
          </a:p>
        </p:txBody>
      </p:sp>
      <p:sp>
        <p:nvSpPr>
          <p:cNvPr id="3" name="Text Placeholder 2"/>
          <p:cNvSpPr>
            <a:spLocks noGrp="1"/>
          </p:cNvSpPr>
          <p:nvPr>
            <p:ph type="body" idx="1"/>
          </p:nvPr>
        </p:nvSpPr>
        <p:spPr>
          <a:xfrm>
            <a:off x="1258645" y="4267200"/>
            <a:ext cx="6637467"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397410E6-BBAD-447F-95D8-7243BAEEE4F2}" type="datetimeFigureOut">
              <a:rPr lang="ru-RU" smtClean="0"/>
              <a:pPr/>
              <a:t>08.01.2020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990ED99-E5B5-4382-A9BD-31A9313F9A32}"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5" name="Date Placeholder 4"/>
          <p:cNvSpPr>
            <a:spLocks noGrp="1"/>
          </p:cNvSpPr>
          <p:nvPr>
            <p:ph type="dt" sz="half" idx="10"/>
          </p:nvPr>
        </p:nvSpPr>
        <p:spPr/>
        <p:txBody>
          <a:bodyPr/>
          <a:lstStyle/>
          <a:p>
            <a:fld id="{397410E6-BBAD-447F-95D8-7243BAEEE4F2}" type="datetimeFigureOut">
              <a:rPr lang="ru-RU" smtClean="0"/>
              <a:pPr/>
              <a:t>08.01.2020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A990ED99-E5B5-4382-A9BD-31A9313F9A32}" type="slidenum">
              <a:rPr lang="ru-RU" smtClean="0"/>
              <a:pPr/>
              <a:t>‹#›</a:t>
            </a:fld>
            <a:endParaRPr lang="ru-RU"/>
          </a:p>
        </p:txBody>
      </p:sp>
      <p:sp>
        <p:nvSpPr>
          <p:cNvPr id="9" name="Content Placeholder 8"/>
          <p:cNvSpPr>
            <a:spLocks noGrp="1"/>
          </p:cNvSpPr>
          <p:nvPr>
            <p:ph sz="quarter" idx="13"/>
          </p:nvPr>
        </p:nvSpPr>
        <p:spPr>
          <a:xfrm>
            <a:off x="1042416" y="2313432"/>
            <a:ext cx="3419856" cy="349300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397410E6-BBAD-447F-95D8-7243BAEEE4F2}" type="datetimeFigureOut">
              <a:rPr lang="ru-RU" smtClean="0"/>
              <a:pPr/>
              <a:t>08.01.2020</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A990ED99-E5B5-4382-A9BD-31A9313F9A32}"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2"/>
          <p:cNvSpPr>
            <a:spLocks noGrp="1"/>
          </p:cNvSpPr>
          <p:nvPr>
            <p:ph type="dt" sz="half" idx="10"/>
          </p:nvPr>
        </p:nvSpPr>
        <p:spPr/>
        <p:txBody>
          <a:bodyPr/>
          <a:lstStyle/>
          <a:p>
            <a:fld id="{397410E6-BBAD-447F-95D8-7243BAEEE4F2}" type="datetimeFigureOut">
              <a:rPr lang="ru-RU" smtClean="0"/>
              <a:pPr/>
              <a:t>08.01.2020</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A990ED99-E5B5-4382-A9BD-31A9313F9A32}"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7410E6-BBAD-447F-95D8-7243BAEEE4F2}" type="datetimeFigureOut">
              <a:rPr lang="ru-RU" smtClean="0"/>
              <a:pPr/>
              <a:t>08.01.2020</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A990ED99-E5B5-4382-A9BD-31A9313F9A32}"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397410E6-BBAD-447F-95D8-7243BAEEE4F2}" type="datetimeFigureOut">
              <a:rPr lang="ru-RU" smtClean="0"/>
              <a:pPr/>
              <a:t>08.01.2020</a:t>
            </a:fld>
            <a:endParaRPr lang="ru-RU"/>
          </a:p>
        </p:txBody>
      </p:sp>
      <p:sp>
        <p:nvSpPr>
          <p:cNvPr id="7" name="Slide Number Placeholder 6"/>
          <p:cNvSpPr>
            <a:spLocks noGrp="1"/>
          </p:cNvSpPr>
          <p:nvPr>
            <p:ph type="sldNum" sz="quarter" idx="12"/>
          </p:nvPr>
        </p:nvSpPr>
        <p:spPr/>
        <p:txBody>
          <a:bodyPr/>
          <a:lstStyle/>
          <a:p>
            <a:fld id="{A990ED99-E5B5-4382-A9BD-31A9313F9A32}" type="slidenum">
              <a:rPr lang="ru-RU" smtClean="0"/>
              <a:pPr/>
              <a:t>‹#›</a:t>
            </a:fld>
            <a:endParaRPr lang="ru-RU"/>
          </a:p>
        </p:txBody>
      </p:sp>
      <p:sp>
        <p:nvSpPr>
          <p:cNvPr id="58" name="Rectangle 57"/>
          <p:cNvSpPr/>
          <p:nvPr/>
        </p:nvSpPr>
        <p:spPr>
          <a:xfrm>
            <a:off x="905571" y="601883"/>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ru-RU"/>
          </a:p>
        </p:txBody>
      </p:sp>
      <p:sp>
        <p:nvSpPr>
          <p:cNvPr id="2" name="Title 1"/>
          <p:cNvSpPr>
            <a:spLocks noGrp="1"/>
          </p:cNvSpPr>
          <p:nvPr>
            <p:ph type="title"/>
          </p:nvPr>
        </p:nvSpPr>
        <p:spPr>
          <a:xfrm>
            <a:off x="4739833" y="2657434"/>
            <a:ext cx="3304572" cy="1463153"/>
          </a:xfrm>
        </p:spPr>
        <p:txBody>
          <a:bodyPr anchor="b">
            <a:normAutofit/>
          </a:bodyPr>
          <a:lstStyle>
            <a:lvl1pPr algn="l">
              <a:defRPr sz="2800" b="0"/>
            </a:lvl1pPr>
          </a:lstStyle>
          <a:p>
            <a:r>
              <a:rPr lang="ru-RU" smtClean="0"/>
              <a:t>Образец заголовка</a:t>
            </a:r>
            <a:endParaRPr lang="en-US"/>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905571" y="601883"/>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ru-RU" smtClean="0"/>
              <a:t>Образец заголовка</a:t>
            </a:r>
            <a:endParaRPr lang="en-US"/>
          </a:p>
        </p:txBody>
      </p:sp>
      <p:sp>
        <p:nvSpPr>
          <p:cNvPr id="3" name="Picture Placeholder 2"/>
          <p:cNvSpPr>
            <a:spLocks noGrp="1"/>
          </p:cNvSpPr>
          <p:nvPr>
            <p:ph type="pic" idx="1"/>
          </p:nvPr>
        </p:nvSpPr>
        <p:spPr>
          <a:xfrm>
            <a:off x="1005208" y="693795"/>
            <a:ext cx="3359623"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397410E6-BBAD-447F-95D8-7243BAEEE4F2}" type="datetimeFigureOut">
              <a:rPr lang="ru-RU" smtClean="0"/>
              <a:pPr/>
              <a:t>08.01.2020</a:t>
            </a:fld>
            <a:endParaRPr lang="ru-RU"/>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ru-RU"/>
          </a:p>
        </p:txBody>
      </p:sp>
      <p:sp>
        <p:nvSpPr>
          <p:cNvPr id="7" name="Slide Number Placeholder 6"/>
          <p:cNvSpPr>
            <a:spLocks noGrp="1"/>
          </p:cNvSpPr>
          <p:nvPr>
            <p:ph type="sldNum" sz="quarter" idx="12"/>
          </p:nvPr>
        </p:nvSpPr>
        <p:spPr/>
        <p:txBody>
          <a:bodyPr/>
          <a:lstStyle/>
          <a:p>
            <a:fld id="{A990ED99-E5B5-4382-A9BD-31A9313F9A32}"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Rectangle 65"/>
          <p:cNvSpPr/>
          <p:nvPr/>
        </p:nvSpPr>
        <p:spPr>
          <a:xfrm>
            <a:off x="457200" y="333487"/>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043490" y="1027664"/>
            <a:ext cx="7024744" cy="1143000"/>
          </a:xfrm>
          <a:prstGeom prst="rect">
            <a:avLst/>
          </a:prstGeom>
        </p:spPr>
        <p:txBody>
          <a:bodyPr vert="horz" lIns="91440" tIns="45720" rIns="91440" bIns="45720" rtlCol="0" anchor="b">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1043492" y="2323652"/>
            <a:ext cx="6777317" cy="3508977"/>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5997388" y="224492"/>
            <a:ext cx="2133600" cy="365125"/>
          </a:xfrm>
          <a:prstGeom prst="rect">
            <a:avLst/>
          </a:prstGeom>
        </p:spPr>
        <p:txBody>
          <a:bodyPr vert="horz" lIns="91440" tIns="45720" rIns="91440" bIns="45720" rtlCol="0" anchor="ctr"/>
          <a:lstStyle>
            <a:lvl1pPr algn="r">
              <a:defRPr sz="1200">
                <a:solidFill>
                  <a:srgbClr val="FEFEFE"/>
                </a:solidFill>
              </a:defRPr>
            </a:lvl1pPr>
          </a:lstStyle>
          <a:p>
            <a:fld id="{397410E6-BBAD-447F-95D8-7243BAEEE4F2}" type="datetimeFigureOut">
              <a:rPr lang="ru-RU" smtClean="0"/>
              <a:pPr/>
              <a:t>08.01.2020</a:t>
            </a:fld>
            <a:endParaRPr lang="ru-RU"/>
          </a:p>
        </p:txBody>
      </p:sp>
      <p:sp>
        <p:nvSpPr>
          <p:cNvPr id="5" name="Footer Placeholder 4"/>
          <p:cNvSpPr>
            <a:spLocks noGrp="1"/>
          </p:cNvSpPr>
          <p:nvPr>
            <p:ph type="ftr" sz="quarter" idx="3"/>
          </p:nvPr>
        </p:nvSpPr>
        <p:spPr>
          <a:xfrm>
            <a:off x="4641448" y="5852160"/>
            <a:ext cx="3502152" cy="365125"/>
          </a:xfrm>
          <a:prstGeom prst="rect">
            <a:avLst/>
          </a:prstGeom>
        </p:spPr>
        <p:txBody>
          <a:bodyPr vert="horz" lIns="91440" tIns="45720" rIns="91440" bIns="45720" rtlCol="0" anchor="ctr"/>
          <a:lstStyle>
            <a:lvl1pPr algn="r">
              <a:defRPr sz="1200">
                <a:solidFill>
                  <a:schemeClr val="accent1"/>
                </a:solidFill>
              </a:defRPr>
            </a:lvl1pPr>
          </a:lstStyle>
          <a:p>
            <a:endParaRPr lang="ru-RU"/>
          </a:p>
        </p:txBody>
      </p:sp>
      <p:sp>
        <p:nvSpPr>
          <p:cNvPr id="6" name="Slide Number Placeholder 5"/>
          <p:cNvSpPr>
            <a:spLocks noGrp="1"/>
          </p:cNvSpPr>
          <p:nvPr>
            <p:ph type="sldNum" sz="quarter" idx="4"/>
          </p:nvPr>
        </p:nvSpPr>
        <p:spPr>
          <a:xfrm>
            <a:off x="4649096" y="224491"/>
            <a:ext cx="1332156" cy="365125"/>
          </a:xfrm>
          <a:prstGeom prst="rect">
            <a:avLst/>
          </a:prstGeom>
        </p:spPr>
        <p:txBody>
          <a:bodyPr vert="horz" lIns="91440" tIns="45720" rIns="91440" bIns="45720" rtlCol="0" anchor="ctr"/>
          <a:lstStyle>
            <a:lvl1pPr algn="l">
              <a:defRPr sz="1200">
                <a:solidFill>
                  <a:srgbClr val="FEFEFE"/>
                </a:solidFill>
              </a:defRPr>
            </a:lvl1pPr>
          </a:lstStyle>
          <a:p>
            <a:fld id="{A990ED99-E5B5-4382-A9BD-31A9313F9A32}"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diagramLayout" Target="../diagrams/layout2.xml"/><Relationship Id="rId7" Type="http://schemas.openxmlformats.org/officeDocument/2006/relationships/image" Target="../media/image13.jpe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diagramLayout" Target="../diagrams/layout3.xml"/><Relationship Id="rId7" Type="http://schemas.openxmlformats.org/officeDocument/2006/relationships/image" Target="../media/image15.jpe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3.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diagramLayout" Target="../diagrams/layout4.xml"/><Relationship Id="rId7" Type="http://schemas.openxmlformats.org/officeDocument/2006/relationships/image" Target="../media/image17.jpe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4.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diagramLayout" Target="../diagrams/layout5.xml"/><Relationship Id="rId7" Type="http://schemas.openxmlformats.org/officeDocument/2006/relationships/image" Target="../media/image20.jpe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4.xml"/><Relationship Id="rId5" Type="http://schemas.openxmlformats.org/officeDocument/2006/relationships/image" Target="../media/image27.jpeg"/><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diagramLayout" Target="../diagrams/layout1.xml"/><Relationship Id="rId7" Type="http://schemas.openxmlformats.org/officeDocument/2006/relationships/image" Target="../media/image5.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760212" y="2423801"/>
            <a:ext cx="6355041" cy="2194937"/>
          </a:xfrm>
        </p:spPr>
        <p:txBody>
          <a:bodyPr>
            <a:noAutofit/>
          </a:bodyPr>
          <a:lstStyle/>
          <a:p>
            <a:pPr algn="r"/>
            <a:r>
              <a:rPr lang="uk-UA" sz="4000" b="1" i="1" dirty="0" smtClean="0">
                <a:solidFill>
                  <a:schemeClr val="accent1">
                    <a:lumMod val="50000"/>
                  </a:schemeClr>
                </a:solidFill>
                <a:latin typeface="Times New Roman" pitchFamily="18" charset="0"/>
                <a:cs typeface="Times New Roman" pitchFamily="18" charset="0"/>
              </a:rPr>
              <a:t>Шкільна бібліотека – територія читання </a:t>
            </a:r>
            <a:endParaRPr lang="ru-RU" sz="4000" b="1" i="1" dirty="0">
              <a:solidFill>
                <a:schemeClr val="accent1">
                  <a:lumMod val="50000"/>
                </a:schemeClr>
              </a:solidFill>
              <a:latin typeface="Times New Roman" pitchFamily="18" charset="0"/>
              <a:cs typeface="Times New Roman" pitchFamily="18" charset="0"/>
            </a:endParaRPr>
          </a:p>
        </p:txBody>
      </p:sp>
      <p:sp>
        <p:nvSpPr>
          <p:cNvPr id="3" name="Подзаголовок 2"/>
          <p:cNvSpPr>
            <a:spLocks noGrp="1"/>
          </p:cNvSpPr>
          <p:nvPr>
            <p:ph type="subTitle" idx="1"/>
          </p:nvPr>
        </p:nvSpPr>
        <p:spPr>
          <a:xfrm>
            <a:off x="1872553" y="4581128"/>
            <a:ext cx="6263335" cy="1888240"/>
          </a:xfrm>
        </p:spPr>
        <p:txBody>
          <a:bodyPr>
            <a:noAutofit/>
          </a:bodyPr>
          <a:lstStyle/>
          <a:p>
            <a:pPr algn="r"/>
            <a:r>
              <a:rPr lang="uk-UA" sz="3200" dirty="0" smtClean="0">
                <a:solidFill>
                  <a:schemeClr val="accent5">
                    <a:lumMod val="50000"/>
                  </a:schemeClr>
                </a:solidFill>
                <a:latin typeface="Times New Roman" pitchFamily="18" charset="0"/>
                <a:cs typeface="Times New Roman" pitchFamily="18" charset="0"/>
              </a:rPr>
              <a:t>Виконала бібліотекар                               КЗ «Першотравнева ЗОШ І-ІІІ ст.» Караван Олеся</a:t>
            </a:r>
            <a:r>
              <a:rPr lang="uk-UA" sz="3200" dirty="0" smtClean="0">
                <a:latin typeface="Times New Roman" pitchFamily="18" charset="0"/>
                <a:cs typeface="Times New Roman" pitchFamily="18" charset="0"/>
              </a:rPr>
              <a:t> </a:t>
            </a:r>
            <a:r>
              <a:rPr lang="uk-UA" sz="3200" dirty="0" smtClean="0">
                <a:solidFill>
                  <a:schemeClr val="accent5">
                    <a:lumMod val="50000"/>
                  </a:schemeClr>
                </a:solidFill>
                <a:latin typeface="Times New Roman" pitchFamily="18" charset="0"/>
                <a:cs typeface="Times New Roman" pitchFamily="18" charset="0"/>
              </a:rPr>
              <a:t>Едуардівна</a:t>
            </a:r>
            <a:endParaRPr lang="ru-RU" sz="3200" dirty="0">
              <a:solidFill>
                <a:schemeClr val="accent5">
                  <a:lumMod val="50000"/>
                </a:schemeClr>
              </a:solidFill>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8037496" y="44977616"/>
            <a:ext cx="15139888" cy="20186517"/>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 xmlns:a14="http://schemas.microsoft.com/office/drawing/2010/main">
                <a:solidFill>
                  <a:schemeClr val="accent1"/>
                </a:solidFill>
              </a14:hiddenFill>
            </a:ext>
          </a:extLst>
        </p:spPr>
      </p:pic>
      <p:pic>
        <p:nvPicPr>
          <p:cNvPr id="7" name="Рисунок 6"/>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467545" y="-1"/>
            <a:ext cx="4061248" cy="2815415"/>
          </a:xfrm>
          <a:prstGeom prst="rect">
            <a:avLst/>
          </a:prstGeom>
        </p:spPr>
      </p:pic>
      <p:pic>
        <p:nvPicPr>
          <p:cNvPr id="4" name="Picture 2" descr="E:\Новая папка\IMG_20191011_100207.jp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4329884" y="18070"/>
            <a:ext cx="3914524" cy="2935893"/>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5567930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1027664"/>
            <a:ext cx="8352928" cy="1143000"/>
          </a:xfrm>
        </p:spPr>
        <p:txBody>
          <a:bodyPr>
            <a:noAutofit/>
          </a:bodyPr>
          <a:lstStyle/>
          <a:p>
            <a:pPr algn="ctr"/>
            <a:r>
              <a:rPr lang="uk-UA" sz="3200" b="1" i="1" dirty="0" smtClean="0">
                <a:solidFill>
                  <a:schemeClr val="accent5">
                    <a:lumMod val="75000"/>
                  </a:schemeClr>
                </a:solidFill>
                <a:latin typeface="Times New Roman" pitchFamily="18" charset="0"/>
                <a:cs typeface="Times New Roman" pitchFamily="18" charset="0"/>
              </a:rPr>
              <a:t>Круглий стіл</a:t>
            </a:r>
            <a:br>
              <a:rPr lang="uk-UA" sz="3200" b="1" i="1" dirty="0" smtClean="0">
                <a:solidFill>
                  <a:schemeClr val="accent5">
                    <a:lumMod val="75000"/>
                  </a:schemeClr>
                </a:solidFill>
                <a:latin typeface="Times New Roman" pitchFamily="18" charset="0"/>
                <a:cs typeface="Times New Roman" pitchFamily="18" charset="0"/>
              </a:rPr>
            </a:br>
            <a:r>
              <a:rPr lang="uk-UA" sz="3200" b="1" i="1" dirty="0" smtClean="0">
                <a:solidFill>
                  <a:schemeClr val="accent5">
                    <a:lumMod val="75000"/>
                  </a:schemeClr>
                </a:solidFill>
                <a:latin typeface="Times New Roman" pitchFamily="18" charset="0"/>
                <a:cs typeface="Times New Roman" pitchFamily="18" charset="0"/>
              </a:rPr>
              <a:t> «Творчість В. О. Сухомлинського – дітям»</a:t>
            </a:r>
            <a:endParaRPr lang="ru-RU" sz="3200" b="1" dirty="0">
              <a:solidFill>
                <a:schemeClr val="accent5">
                  <a:lumMod val="75000"/>
                </a:schemeClr>
              </a:solidFill>
              <a:latin typeface="Times New Roman" pitchFamily="18" charset="0"/>
              <a:cs typeface="Times New Roman" pitchFamily="18" charset="0"/>
            </a:endParaRPr>
          </a:p>
        </p:txBody>
      </p:sp>
      <p:pic>
        <p:nvPicPr>
          <p:cNvPr id="5" name="Содержимое 4" descr="C:\Users\UserOne\AppData\Local\Microsoft\Windows\Temporary Internet Files\Content.Word\IMG_20181105_102108.jpg"/>
          <p:cNvPicPr>
            <a:picLocks noGrp="1"/>
          </p:cNvPicPr>
          <p:nvPr>
            <p:ph sz="quarter" idx="13"/>
          </p:nvPr>
        </p:nvPicPr>
        <p:blipFill>
          <a:blip r:embed="rId2"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val="0"/>
              </a:ext>
            </a:extLst>
          </a:blip>
          <a:srcRect/>
          <a:stretch>
            <a:fillRect/>
          </a:stretch>
        </p:blipFill>
        <p:spPr bwMode="auto">
          <a:xfrm>
            <a:off x="539552" y="2492896"/>
            <a:ext cx="4104456" cy="3456384"/>
          </a:xfrm>
          <a:prstGeom prst="rect">
            <a:avLst/>
          </a:prstGeom>
          <a:noFill/>
          <a:ln>
            <a:noFill/>
          </a:ln>
        </p:spPr>
      </p:pic>
      <p:pic>
        <p:nvPicPr>
          <p:cNvPr id="6" name="Содержимое 5" descr="C:\Users\UserOne\AppData\Local\Microsoft\Windows\Temporary Internet Files\Content.Word\IMG_20181105_102225.jpg"/>
          <p:cNvPicPr>
            <a:picLocks noGrp="1"/>
          </p:cNvPicPr>
          <p:nvPr>
            <p:ph sz="quarter" idx="14"/>
          </p:nvPr>
        </p:nvPicPr>
        <p:blipFill rotWithShape="1">
          <a:blip r:embed="rId3"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val="0"/>
              </a:ext>
            </a:extLst>
          </a:blip>
          <a:srcRect t="7693"/>
          <a:stretch/>
        </p:blipFill>
        <p:spPr bwMode="auto">
          <a:xfrm>
            <a:off x="4644008" y="2636912"/>
            <a:ext cx="4103439" cy="3168351"/>
          </a:xfrm>
          <a:prstGeom prst="rect">
            <a:avLst/>
          </a:prstGeom>
          <a:noFill/>
          <a:ln>
            <a:noFill/>
          </a:ln>
          <a:extLst>
            <a:ext uri="{53640926-AAD7-44D8-BBD7-CCE9431645EC}">
              <a14:shadowObscured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43608" y="764704"/>
            <a:ext cx="7024744" cy="1143000"/>
          </a:xfrm>
        </p:spPr>
        <p:txBody>
          <a:bodyPr>
            <a:noAutofit/>
          </a:bodyPr>
          <a:lstStyle/>
          <a:p>
            <a:pPr algn="ctr"/>
            <a:r>
              <a:rPr lang="uk-UA" sz="3600" b="1" i="1" dirty="0" smtClean="0">
                <a:solidFill>
                  <a:schemeClr val="accent6">
                    <a:lumMod val="75000"/>
                  </a:schemeClr>
                </a:solidFill>
              </a:rPr>
              <a:t>Бібліо-перфоманс « Герої казок у завітали до нас!»</a:t>
            </a:r>
            <a:endParaRPr lang="ru-RU" sz="3600" b="1" i="1" dirty="0">
              <a:solidFill>
                <a:schemeClr val="accent6">
                  <a:lumMod val="75000"/>
                </a:schemeClr>
              </a:solidFill>
            </a:endParaRPr>
          </a:p>
        </p:txBody>
      </p:sp>
      <p:graphicFrame>
        <p:nvGraphicFramePr>
          <p:cNvPr id="5" name="Объект 4"/>
          <p:cNvGraphicFramePr>
            <a:graphicFrameLocks noGrp="1"/>
          </p:cNvGraphicFramePr>
          <p:nvPr>
            <p:ph idx="1"/>
            <p:extLst>
              <p:ext uri="{D42A27DB-BD31-4B8C-83A1-F6EECF244321}">
                <p14:modId xmlns="" xmlns:p14="http://schemas.microsoft.com/office/powerpoint/2010/main" val="1785982682"/>
              </p:ext>
            </p:extLst>
          </p:nvPr>
        </p:nvGraphicFramePr>
        <p:xfrm>
          <a:off x="611560" y="1628800"/>
          <a:ext cx="8136904" cy="46805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Рисунок 6"/>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395536" y="2123474"/>
            <a:ext cx="4392488" cy="3294366"/>
          </a:xfrm>
          <a:prstGeom prst="rect">
            <a:avLst/>
          </a:prstGeom>
        </p:spPr>
      </p:pic>
      <p:pic>
        <p:nvPicPr>
          <p:cNvPr id="9" name="Рисунок 8"/>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4788024" y="2123474"/>
            <a:ext cx="4140968" cy="3105726"/>
          </a:xfrm>
          <a:prstGeom prst="rect">
            <a:avLst/>
          </a:prstGeom>
        </p:spPr>
      </p:pic>
    </p:spTree>
    <p:extLst>
      <p:ext uri="{BB962C8B-B14F-4D97-AF65-F5344CB8AC3E}">
        <p14:creationId xmlns="" xmlns:p14="http://schemas.microsoft.com/office/powerpoint/2010/main" val="151360777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71600" y="620688"/>
            <a:ext cx="7024744" cy="1143000"/>
          </a:xfrm>
        </p:spPr>
        <p:txBody>
          <a:bodyPr>
            <a:normAutofit fontScale="90000"/>
          </a:bodyPr>
          <a:lstStyle/>
          <a:p>
            <a:pPr algn="ctr"/>
            <a:r>
              <a:rPr lang="uk-UA" b="1" i="1" dirty="0" err="1">
                <a:solidFill>
                  <a:schemeClr val="accent6">
                    <a:lumMod val="75000"/>
                  </a:schemeClr>
                </a:solidFill>
              </a:rPr>
              <a:t>Бібліоперфоманс</a:t>
            </a:r>
            <a:r>
              <a:rPr lang="uk-UA" b="1" i="1" dirty="0">
                <a:solidFill>
                  <a:schemeClr val="accent6">
                    <a:lumMod val="75000"/>
                  </a:schemeClr>
                </a:solidFill>
              </a:rPr>
              <a:t> « Герої казок у </a:t>
            </a:r>
            <a:r>
              <a:rPr lang="uk-UA" b="1" i="1" dirty="0" smtClean="0">
                <a:solidFill>
                  <a:schemeClr val="accent6">
                    <a:lumMod val="75000"/>
                  </a:schemeClr>
                </a:solidFill>
              </a:rPr>
              <a:t>бібліотеці!»</a:t>
            </a:r>
            <a:endParaRPr lang="ru-RU" dirty="0"/>
          </a:p>
        </p:txBody>
      </p:sp>
      <p:graphicFrame>
        <p:nvGraphicFramePr>
          <p:cNvPr id="4" name="Объект 3"/>
          <p:cNvGraphicFramePr>
            <a:graphicFrameLocks noGrp="1"/>
          </p:cNvGraphicFramePr>
          <p:nvPr>
            <p:ph idx="1"/>
            <p:extLst>
              <p:ext uri="{D42A27DB-BD31-4B8C-83A1-F6EECF244321}">
                <p14:modId xmlns="" xmlns:p14="http://schemas.microsoft.com/office/powerpoint/2010/main" val="4126057106"/>
              </p:ext>
            </p:extLst>
          </p:nvPr>
        </p:nvGraphicFramePr>
        <p:xfrm>
          <a:off x="611560" y="1916832"/>
          <a:ext cx="7632848" cy="41564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Рисунок 5"/>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467545" y="1916832"/>
            <a:ext cx="4308824" cy="3298870"/>
          </a:xfrm>
          <a:prstGeom prst="rect">
            <a:avLst/>
          </a:prstGeom>
        </p:spPr>
      </p:pic>
      <p:pic>
        <p:nvPicPr>
          <p:cNvPr id="7" name="Рисунок 6"/>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4737590" y="1700808"/>
            <a:ext cx="4247015" cy="3240359"/>
          </a:xfrm>
          <a:prstGeom prst="rect">
            <a:avLst/>
          </a:prstGeom>
        </p:spPr>
      </p:pic>
    </p:spTree>
    <p:extLst>
      <p:ext uri="{BB962C8B-B14F-4D97-AF65-F5344CB8AC3E}">
        <p14:creationId xmlns="" xmlns:p14="http://schemas.microsoft.com/office/powerpoint/2010/main" val="363193396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71600" y="692696"/>
            <a:ext cx="7024744" cy="1143000"/>
          </a:xfrm>
        </p:spPr>
        <p:txBody>
          <a:bodyPr>
            <a:normAutofit/>
          </a:bodyPr>
          <a:lstStyle/>
          <a:p>
            <a:pPr algn="ctr"/>
            <a:r>
              <a:rPr lang="uk-UA" sz="3200" b="1" dirty="0" smtClean="0">
                <a:solidFill>
                  <a:schemeClr val="accent1">
                    <a:lumMod val="50000"/>
                  </a:schemeClr>
                </a:solidFill>
                <a:latin typeface="Times New Roman" pitchFamily="18" charset="0"/>
                <a:cs typeface="Times New Roman" pitchFamily="18" charset="0"/>
              </a:rPr>
              <a:t>Літературна подорож « Шлях книги від давнини до сучасності»</a:t>
            </a:r>
            <a:endParaRPr lang="ru-RU" sz="3200" b="1" dirty="0">
              <a:solidFill>
                <a:schemeClr val="accent1">
                  <a:lumMod val="50000"/>
                </a:schemeClr>
              </a:solidFill>
              <a:latin typeface="Times New Roman" pitchFamily="18" charset="0"/>
              <a:cs typeface="Times New Roman" pitchFamily="18" charset="0"/>
            </a:endParaRPr>
          </a:p>
        </p:txBody>
      </p:sp>
      <p:graphicFrame>
        <p:nvGraphicFramePr>
          <p:cNvPr id="7" name="Объект 6"/>
          <p:cNvGraphicFramePr>
            <a:graphicFrameLocks noGrp="1"/>
          </p:cNvGraphicFramePr>
          <p:nvPr>
            <p:ph idx="1"/>
            <p:extLst>
              <p:ext uri="{D42A27DB-BD31-4B8C-83A1-F6EECF244321}">
                <p14:modId xmlns="" xmlns:p14="http://schemas.microsoft.com/office/powerpoint/2010/main" val="3471004654"/>
              </p:ext>
            </p:extLst>
          </p:nvPr>
        </p:nvGraphicFramePr>
        <p:xfrm>
          <a:off x="203196" y="1196752"/>
          <a:ext cx="8496944" cy="48517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Рисунок 7"/>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1043608" y="2002744"/>
            <a:ext cx="3408060" cy="2492896"/>
          </a:xfrm>
          <a:prstGeom prst="rect">
            <a:avLst/>
          </a:prstGeom>
        </p:spPr>
      </p:pic>
      <p:pic>
        <p:nvPicPr>
          <p:cNvPr id="9" name="Рисунок 8"/>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4644008" y="1844824"/>
            <a:ext cx="3816424" cy="2902632"/>
          </a:xfrm>
          <a:prstGeom prst="rect">
            <a:avLst/>
          </a:prstGeom>
        </p:spPr>
      </p:pic>
    </p:spTree>
    <p:extLst>
      <p:ext uri="{BB962C8B-B14F-4D97-AF65-F5344CB8AC3E}">
        <p14:creationId xmlns="" xmlns:p14="http://schemas.microsoft.com/office/powerpoint/2010/main" val="3567001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71600" y="692696"/>
            <a:ext cx="7024744" cy="1143000"/>
          </a:xfrm>
        </p:spPr>
        <p:txBody>
          <a:bodyPr>
            <a:normAutofit fontScale="90000"/>
          </a:bodyPr>
          <a:lstStyle/>
          <a:p>
            <a:pPr algn="ctr"/>
            <a:r>
              <a:rPr lang="uk-UA" b="1" dirty="0" smtClean="0">
                <a:solidFill>
                  <a:srgbClr val="7030A0"/>
                </a:solidFill>
                <a:latin typeface="Times New Roman" pitchFamily="18" charset="0"/>
                <a:cs typeface="Times New Roman" pitchFamily="18" charset="0"/>
              </a:rPr>
              <a:t>Віртуальна екскурсія «Топові бібліотеки України і світу»</a:t>
            </a:r>
            <a:endParaRPr lang="ru-RU" b="1" dirty="0">
              <a:solidFill>
                <a:srgbClr val="7030A0"/>
              </a:solidFill>
              <a:latin typeface="Times New Roman" pitchFamily="18" charset="0"/>
              <a:cs typeface="Times New Roman" pitchFamily="18" charset="0"/>
            </a:endParaRPr>
          </a:p>
        </p:txBody>
      </p:sp>
      <p:graphicFrame>
        <p:nvGraphicFramePr>
          <p:cNvPr id="6" name="Объект 5"/>
          <p:cNvGraphicFramePr>
            <a:graphicFrameLocks noGrp="1"/>
          </p:cNvGraphicFramePr>
          <p:nvPr>
            <p:ph idx="1"/>
            <p:extLst>
              <p:ext uri="{D42A27DB-BD31-4B8C-83A1-F6EECF244321}">
                <p14:modId xmlns="" xmlns:p14="http://schemas.microsoft.com/office/powerpoint/2010/main" val="2430691220"/>
              </p:ext>
            </p:extLst>
          </p:nvPr>
        </p:nvGraphicFramePr>
        <p:xfrm>
          <a:off x="539552" y="1628800"/>
          <a:ext cx="8352928" cy="5229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Рисунок 7"/>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3923928" y="1844824"/>
            <a:ext cx="4464496" cy="2267214"/>
          </a:xfrm>
          <a:prstGeom prst="rect">
            <a:avLst/>
          </a:prstGeom>
        </p:spPr>
      </p:pic>
      <p:pic>
        <p:nvPicPr>
          <p:cNvPr id="9" name="Рисунок 8"/>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635311" y="4112038"/>
            <a:ext cx="4752528" cy="2177519"/>
          </a:xfrm>
          <a:prstGeom prst="rect">
            <a:avLst/>
          </a:prstGeom>
        </p:spPr>
      </p:pic>
    </p:spTree>
    <p:extLst>
      <p:ext uri="{BB962C8B-B14F-4D97-AF65-F5344CB8AC3E}">
        <p14:creationId xmlns="" xmlns:p14="http://schemas.microsoft.com/office/powerpoint/2010/main" val="4445648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14414" y="642918"/>
            <a:ext cx="7024744" cy="1143000"/>
          </a:xfrm>
        </p:spPr>
        <p:txBody>
          <a:bodyPr>
            <a:normAutofit/>
          </a:bodyPr>
          <a:lstStyle/>
          <a:p>
            <a:pPr algn="ctr"/>
            <a:r>
              <a:rPr lang="uk-UA" sz="3200" dirty="0" smtClean="0">
                <a:solidFill>
                  <a:schemeClr val="accent1">
                    <a:lumMod val="75000"/>
                  </a:schemeClr>
                </a:solidFill>
                <a:latin typeface="Constantia" pitchFamily="18" charset="0"/>
              </a:rPr>
              <a:t>Виставка малюнків  </a:t>
            </a:r>
            <a:r>
              <a:rPr lang="uk-UA" sz="3200" dirty="0" err="1" smtClean="0">
                <a:solidFill>
                  <a:schemeClr val="accent1">
                    <a:lumMod val="75000"/>
                  </a:schemeClr>
                </a:solidFill>
                <a:latin typeface="Constantia" pitchFamily="18" charset="0"/>
              </a:rPr>
              <a:t>“Бібліотека</a:t>
            </a:r>
            <a:r>
              <a:rPr lang="uk-UA" sz="3200" dirty="0" smtClean="0">
                <a:solidFill>
                  <a:schemeClr val="accent1">
                    <a:lumMod val="75000"/>
                  </a:schemeClr>
                </a:solidFill>
                <a:latin typeface="Constantia" pitchFamily="18" charset="0"/>
              </a:rPr>
              <a:t> в майбутньому очима </a:t>
            </a:r>
            <a:r>
              <a:rPr lang="uk-UA" sz="3200" dirty="0" err="1" smtClean="0">
                <a:solidFill>
                  <a:schemeClr val="accent1">
                    <a:lumMod val="75000"/>
                  </a:schemeClr>
                </a:solidFill>
                <a:latin typeface="Constantia" pitchFamily="18" charset="0"/>
              </a:rPr>
              <a:t>дітей”</a:t>
            </a:r>
            <a:endParaRPr lang="ru-RU" sz="3200" dirty="0">
              <a:solidFill>
                <a:schemeClr val="accent1">
                  <a:lumMod val="75000"/>
                </a:schemeClr>
              </a:solidFill>
              <a:latin typeface="Constantia" pitchFamily="18" charset="0"/>
            </a:endParaRPr>
          </a:p>
        </p:txBody>
      </p:sp>
      <p:pic>
        <p:nvPicPr>
          <p:cNvPr id="4" name="Содержимое 3" descr="IMG_20191022_105237.jpg"/>
          <p:cNvPicPr>
            <a:picLocks noGrp="1" noChangeAspect="1"/>
          </p:cNvPicPr>
          <p:nvPr>
            <p:ph idx="1"/>
          </p:nvPr>
        </p:nvPicPr>
        <p:blipFill>
          <a:blip r:embed="rId2" cstate="print"/>
          <a:stretch>
            <a:fillRect/>
          </a:stretch>
        </p:blipFill>
        <p:spPr>
          <a:xfrm>
            <a:off x="500034" y="1928802"/>
            <a:ext cx="3190883" cy="4254512"/>
          </a:xfrm>
        </p:spPr>
      </p:pic>
      <p:pic>
        <p:nvPicPr>
          <p:cNvPr id="1026" name="Picture 2" descr="C:\Users\shkola1\Desktop\фото леся\IMG_20191022_105743.jpg"/>
          <p:cNvPicPr>
            <a:picLocks noChangeAspect="1" noChangeArrowheads="1"/>
          </p:cNvPicPr>
          <p:nvPr/>
        </p:nvPicPr>
        <p:blipFill>
          <a:blip r:embed="rId3" cstate="print"/>
          <a:srcRect/>
          <a:stretch>
            <a:fillRect/>
          </a:stretch>
        </p:blipFill>
        <p:spPr bwMode="auto">
          <a:xfrm>
            <a:off x="3857620" y="2143116"/>
            <a:ext cx="4786346" cy="3589760"/>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0034" y="785794"/>
            <a:ext cx="8215370" cy="1143000"/>
          </a:xfrm>
        </p:spPr>
        <p:txBody>
          <a:bodyPr>
            <a:normAutofit fontScale="90000"/>
          </a:bodyPr>
          <a:lstStyle/>
          <a:p>
            <a:pPr algn="ctr"/>
            <a:r>
              <a:rPr lang="uk-UA" sz="3200" b="1" dirty="0" smtClean="0">
                <a:solidFill>
                  <a:schemeClr val="accent6">
                    <a:lumMod val="50000"/>
                  </a:schemeClr>
                </a:solidFill>
                <a:latin typeface="Constantia" pitchFamily="18" charset="0"/>
              </a:rPr>
              <a:t>Пізнавальна екскурсія 1-х класів до центральної дитячої бібліотеки ім. Матросова у м. Харків</a:t>
            </a:r>
            <a:endParaRPr lang="ru-RU" sz="3200" b="1" dirty="0">
              <a:solidFill>
                <a:schemeClr val="accent6">
                  <a:lumMod val="50000"/>
                </a:schemeClr>
              </a:solidFill>
              <a:latin typeface="Constantia" pitchFamily="18" charset="0"/>
            </a:endParaRPr>
          </a:p>
        </p:txBody>
      </p:sp>
      <p:pic>
        <p:nvPicPr>
          <p:cNvPr id="5" name="Содержимое 4" descr="леся 601.jpg"/>
          <p:cNvPicPr>
            <a:picLocks noGrp="1" noChangeAspect="1"/>
          </p:cNvPicPr>
          <p:nvPr>
            <p:ph sz="quarter" idx="13"/>
          </p:nvPr>
        </p:nvPicPr>
        <p:blipFill>
          <a:blip r:embed="rId2" cstate="print"/>
          <a:stretch>
            <a:fillRect/>
          </a:stretch>
        </p:blipFill>
        <p:spPr>
          <a:xfrm>
            <a:off x="1071538" y="1857364"/>
            <a:ext cx="3214710" cy="2411032"/>
          </a:xfrm>
        </p:spPr>
      </p:pic>
      <p:pic>
        <p:nvPicPr>
          <p:cNvPr id="6" name="Содержимое 5" descr="леся 636.jpg"/>
          <p:cNvPicPr>
            <a:picLocks noGrp="1" noChangeAspect="1"/>
          </p:cNvPicPr>
          <p:nvPr>
            <p:ph sz="quarter" idx="14"/>
          </p:nvPr>
        </p:nvPicPr>
        <p:blipFill>
          <a:blip r:embed="rId3" cstate="print"/>
          <a:stretch>
            <a:fillRect/>
          </a:stretch>
        </p:blipFill>
        <p:spPr>
          <a:xfrm>
            <a:off x="5000628" y="1785926"/>
            <a:ext cx="3286148" cy="2464611"/>
          </a:xfrm>
        </p:spPr>
      </p:pic>
      <p:pic>
        <p:nvPicPr>
          <p:cNvPr id="1026" name="Picture 2" descr="C:\Users\shkola1\Desktop\фото леся\леся 604.jpg"/>
          <p:cNvPicPr>
            <a:picLocks noChangeAspect="1" noChangeArrowheads="1"/>
          </p:cNvPicPr>
          <p:nvPr/>
        </p:nvPicPr>
        <p:blipFill>
          <a:blip r:embed="rId4" cstate="print"/>
          <a:srcRect/>
          <a:stretch>
            <a:fillRect/>
          </a:stretch>
        </p:blipFill>
        <p:spPr bwMode="auto">
          <a:xfrm>
            <a:off x="1071538" y="4286256"/>
            <a:ext cx="3143272" cy="2229520"/>
          </a:xfrm>
          <a:prstGeom prst="rect">
            <a:avLst/>
          </a:prstGeom>
          <a:noFill/>
        </p:spPr>
      </p:pic>
      <p:pic>
        <p:nvPicPr>
          <p:cNvPr id="1027" name="Picture 3" descr="C:\Users\shkola1\Desktop\фото леся\леся 608.jpg"/>
          <p:cNvPicPr>
            <a:picLocks noChangeAspect="1" noChangeArrowheads="1"/>
          </p:cNvPicPr>
          <p:nvPr/>
        </p:nvPicPr>
        <p:blipFill>
          <a:blip r:embed="rId5" cstate="print"/>
          <a:srcRect/>
          <a:stretch>
            <a:fillRect/>
          </a:stretch>
        </p:blipFill>
        <p:spPr bwMode="auto">
          <a:xfrm>
            <a:off x="5357818" y="4286256"/>
            <a:ext cx="2928958" cy="2196719"/>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19" y="764704"/>
            <a:ext cx="8568953" cy="1512168"/>
          </a:xfrm>
        </p:spPr>
        <p:txBody>
          <a:bodyPr>
            <a:noAutofit/>
          </a:bodyPr>
          <a:lstStyle/>
          <a:p>
            <a:pPr algn="ctr"/>
            <a:r>
              <a:rPr lang="uk-UA" sz="3600" b="1" i="1" dirty="0" smtClean="0">
                <a:solidFill>
                  <a:srgbClr val="0070C0"/>
                </a:solidFill>
                <a:latin typeface="Times New Roman" panose="02020603050405020304" pitchFamily="18" charset="0"/>
                <a:cs typeface="Times New Roman" panose="02020603050405020304" pitchFamily="18" charset="0"/>
              </a:rPr>
              <a:t>«Новорічні святкування у країні читання» Знайомство з зимовими оповіданнями для учнів 1-х класів  </a:t>
            </a:r>
            <a:endParaRPr lang="ru-RU" sz="3600" b="1" i="1" dirty="0">
              <a:solidFill>
                <a:srgbClr val="0070C0"/>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sz="quarter" idx="13"/>
          </p:nvPr>
        </p:nvSpPr>
        <p:spPr/>
        <p:txBody>
          <a:bodyPr/>
          <a:lstStyle/>
          <a:p>
            <a:endParaRPr lang="ru-RU" dirty="0"/>
          </a:p>
        </p:txBody>
      </p:sp>
      <p:sp>
        <p:nvSpPr>
          <p:cNvPr id="4" name="Объект 3"/>
          <p:cNvSpPr>
            <a:spLocks noGrp="1"/>
          </p:cNvSpPr>
          <p:nvPr>
            <p:ph sz="quarter" idx="14"/>
          </p:nvPr>
        </p:nvSpPr>
        <p:spPr/>
        <p:txBody>
          <a:bodyPr/>
          <a:lstStyle/>
          <a:p>
            <a:endParaRPr lang="ru-RU" dirty="0"/>
          </a:p>
        </p:txBody>
      </p:sp>
      <p:pic>
        <p:nvPicPr>
          <p:cNvPr id="2050" name="Picture 2" descr="E:\Новая папка\IMG_20191224_124159.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51520" y="2420888"/>
            <a:ext cx="4416491" cy="3528392"/>
          </a:xfrm>
          <a:prstGeom prst="rect">
            <a:avLst/>
          </a:prstGeom>
          <a:noFill/>
          <a:extLst>
            <a:ext uri="{909E8E84-426E-40DD-AFC4-6F175D3DCCD1}">
              <a14:hiddenFill xmlns="" xmlns:a14="http://schemas.microsoft.com/office/drawing/2010/main">
                <a:solidFill>
                  <a:srgbClr val="FFFFFF"/>
                </a:solidFill>
              </a14:hiddenFill>
            </a:ext>
          </a:extLst>
        </p:spPr>
      </p:pic>
      <p:pic>
        <p:nvPicPr>
          <p:cNvPr id="2052" name="Picture 4" descr="E:\Новая папка\IMG_20191224_124226.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651171" y="2376264"/>
            <a:ext cx="4572000" cy="357301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76262291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a:solidFill>
                  <a:srgbClr val="0070C0"/>
                </a:solidFill>
                <a:latin typeface="Times New Roman" panose="02020603050405020304" pitchFamily="18" charset="0"/>
                <a:cs typeface="Times New Roman" panose="02020603050405020304" pitchFamily="18" charset="0"/>
              </a:rPr>
              <a:t>«Новорічні святкування у країні читання</a:t>
            </a:r>
            <a:r>
              <a:rPr lang="ru-RU" dirty="0" smtClean="0">
                <a:solidFill>
                  <a:srgbClr val="0070C0"/>
                </a:solidFill>
                <a:latin typeface="Times New Roman" panose="02020603050405020304" pitchFamily="18" charset="0"/>
                <a:cs typeface="Times New Roman" panose="02020603050405020304" pitchFamily="18" charset="0"/>
              </a:rPr>
              <a:t>». </a:t>
            </a:r>
            <a:r>
              <a:rPr lang="ru-RU" dirty="0">
                <a:solidFill>
                  <a:srgbClr val="0070C0"/>
                </a:solidFill>
                <a:latin typeface="Times New Roman" panose="02020603050405020304" pitchFamily="18" charset="0"/>
                <a:cs typeface="Times New Roman" panose="02020603050405020304" pitchFamily="18" charset="0"/>
              </a:rPr>
              <a:t>Знайомство з зимовими оповіданнями  учнів </a:t>
            </a:r>
            <a:r>
              <a:rPr lang="ru-RU" dirty="0" smtClean="0">
                <a:solidFill>
                  <a:srgbClr val="0070C0"/>
                </a:solidFill>
                <a:latin typeface="Times New Roman" panose="02020603050405020304" pitchFamily="18" charset="0"/>
                <a:cs typeface="Times New Roman" panose="02020603050405020304" pitchFamily="18" charset="0"/>
              </a:rPr>
              <a:t>2-3-х </a:t>
            </a:r>
            <a:r>
              <a:rPr lang="ru-RU" dirty="0">
                <a:solidFill>
                  <a:srgbClr val="0070C0"/>
                </a:solidFill>
                <a:latin typeface="Times New Roman" panose="02020603050405020304" pitchFamily="18" charset="0"/>
                <a:cs typeface="Times New Roman" panose="02020603050405020304" pitchFamily="18" charset="0"/>
              </a:rPr>
              <a:t>класів </a:t>
            </a:r>
          </a:p>
        </p:txBody>
      </p:sp>
      <p:sp>
        <p:nvSpPr>
          <p:cNvPr id="3" name="Объект 2"/>
          <p:cNvSpPr>
            <a:spLocks noGrp="1"/>
          </p:cNvSpPr>
          <p:nvPr>
            <p:ph sz="quarter" idx="13"/>
          </p:nvPr>
        </p:nvSpPr>
        <p:spPr/>
        <p:txBody>
          <a:bodyPr/>
          <a:lstStyle/>
          <a:p>
            <a:endParaRPr lang="ru-RU" dirty="0"/>
          </a:p>
        </p:txBody>
      </p:sp>
      <p:sp>
        <p:nvSpPr>
          <p:cNvPr id="4" name="Объект 3"/>
          <p:cNvSpPr>
            <a:spLocks noGrp="1"/>
          </p:cNvSpPr>
          <p:nvPr>
            <p:ph sz="quarter" idx="14"/>
          </p:nvPr>
        </p:nvSpPr>
        <p:spPr/>
        <p:txBody>
          <a:bodyPr/>
          <a:lstStyle/>
          <a:p>
            <a:endParaRPr lang="ru-RU" dirty="0"/>
          </a:p>
        </p:txBody>
      </p:sp>
      <p:pic>
        <p:nvPicPr>
          <p:cNvPr id="5122" name="Picture 2" descr="E:\Новая папка\IMG_20191227_110221.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79512" y="2276872"/>
            <a:ext cx="4379979" cy="3429000"/>
          </a:xfrm>
          <a:prstGeom prst="rect">
            <a:avLst/>
          </a:prstGeom>
          <a:noFill/>
          <a:extLst>
            <a:ext uri="{909E8E84-426E-40DD-AFC4-6F175D3DCCD1}">
              <a14:hiddenFill xmlns="" xmlns:a14="http://schemas.microsoft.com/office/drawing/2010/main">
                <a:solidFill>
                  <a:srgbClr val="FFFFFF"/>
                </a:solidFill>
              </a14:hiddenFill>
            </a:ext>
          </a:extLst>
        </p:spPr>
      </p:pic>
      <p:pic>
        <p:nvPicPr>
          <p:cNvPr id="5123" name="Picture 3" descr="E:\Новая папка\IMG_20191227_104758.jpg"/>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r="9660" b="20118"/>
          <a:stretch/>
        </p:blipFill>
        <p:spPr bwMode="auto">
          <a:xfrm>
            <a:off x="4692388" y="2276872"/>
            <a:ext cx="4304963" cy="324036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59702687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1255369"/>
            <a:ext cx="8894504" cy="1143000"/>
          </a:xfrm>
        </p:spPr>
        <p:txBody>
          <a:bodyPr>
            <a:noAutofit/>
          </a:bodyPr>
          <a:lstStyle/>
          <a:p>
            <a:pPr algn="ctr"/>
            <a:r>
              <a:rPr lang="uk-UA" sz="2800" b="1" dirty="0" smtClean="0">
                <a:solidFill>
                  <a:schemeClr val="accent1">
                    <a:lumMod val="75000"/>
                  </a:schemeClr>
                </a:solidFill>
                <a:latin typeface="Times New Roman" pitchFamily="18" charset="0"/>
                <a:cs typeface="Times New Roman" pitchFamily="18" charset="0"/>
              </a:rPr>
              <a:t>Бесіда  з національно-патріотичного виховання для учнів 8-х класів</a:t>
            </a:r>
            <a:r>
              <a:rPr lang="uk-UA" sz="2800" b="1" dirty="0">
                <a:solidFill>
                  <a:schemeClr val="accent1">
                    <a:lumMod val="75000"/>
                  </a:schemeClr>
                </a:solidFill>
                <a:latin typeface="Times New Roman" pitchFamily="18" charset="0"/>
                <a:cs typeface="Times New Roman" pitchFamily="18" charset="0"/>
              </a:rPr>
              <a:t> </a:t>
            </a:r>
            <a:r>
              <a:rPr lang="uk-UA" sz="2800" b="1" dirty="0" smtClean="0">
                <a:solidFill>
                  <a:schemeClr val="accent1">
                    <a:lumMod val="75000"/>
                  </a:schemeClr>
                </a:solidFill>
                <a:latin typeface="Times New Roman" pitchFamily="18" charset="0"/>
                <a:cs typeface="Times New Roman" pitchFamily="18" charset="0"/>
              </a:rPr>
              <a:t>«Патріотизм у відомих рядках                          Т. Шевченка, І. Франка та Л.  Українки та інших українських письменників»</a:t>
            </a:r>
            <a:endParaRPr lang="ru-RU" sz="2800" b="1" dirty="0">
              <a:solidFill>
                <a:schemeClr val="accent1">
                  <a:lumMod val="75000"/>
                </a:schemeClr>
              </a:solidFill>
              <a:latin typeface="Times New Roman" pitchFamily="18" charset="0"/>
              <a:cs typeface="Times New Roman" pitchFamily="18" charset="0"/>
            </a:endParaRPr>
          </a:p>
        </p:txBody>
      </p:sp>
      <p:sp>
        <p:nvSpPr>
          <p:cNvPr id="3" name="Объект 2"/>
          <p:cNvSpPr>
            <a:spLocks noGrp="1"/>
          </p:cNvSpPr>
          <p:nvPr>
            <p:ph sz="quarter" idx="13"/>
          </p:nvPr>
        </p:nvSpPr>
        <p:spPr/>
        <p:txBody>
          <a:bodyPr/>
          <a:lstStyle/>
          <a:p>
            <a:endParaRPr lang="ru-RU" dirty="0"/>
          </a:p>
        </p:txBody>
      </p:sp>
      <p:sp>
        <p:nvSpPr>
          <p:cNvPr id="4" name="Объект 3"/>
          <p:cNvSpPr>
            <a:spLocks noGrp="1"/>
          </p:cNvSpPr>
          <p:nvPr>
            <p:ph sz="quarter" idx="14"/>
          </p:nvPr>
        </p:nvSpPr>
        <p:spPr/>
        <p:txBody>
          <a:bodyPr/>
          <a:lstStyle/>
          <a:p>
            <a:endParaRPr lang="ru-RU"/>
          </a:p>
        </p:txBody>
      </p:sp>
      <p:pic>
        <p:nvPicPr>
          <p:cNvPr id="6146" name="Picture 2" descr="E:\Новая папка\IMG_20191227_103010.jpg"/>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t="15054" b="22405"/>
          <a:stretch/>
        </p:blipFill>
        <p:spPr bwMode="auto">
          <a:xfrm>
            <a:off x="323528" y="2420888"/>
            <a:ext cx="8750488" cy="410445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7277147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3568" y="692696"/>
            <a:ext cx="7920880" cy="936104"/>
          </a:xfrm>
        </p:spPr>
        <p:txBody>
          <a:bodyPr>
            <a:noAutofit/>
          </a:bodyPr>
          <a:lstStyle/>
          <a:p>
            <a:r>
              <a:rPr lang="uk-UA" sz="1800" b="1" dirty="0">
                <a:solidFill>
                  <a:schemeClr val="accent1">
                    <a:lumMod val="50000"/>
                  </a:schemeClr>
                </a:solidFill>
                <a:latin typeface="Times New Roman" pitchFamily="18" charset="0"/>
                <a:cs typeface="Times New Roman" pitchFamily="18" charset="0"/>
              </a:rPr>
              <a:t>А</a:t>
            </a:r>
            <a:r>
              <a:rPr lang="uk-UA" sz="1800" b="1" dirty="0" smtClean="0">
                <a:solidFill>
                  <a:schemeClr val="accent1">
                    <a:lumMod val="50000"/>
                  </a:schemeClr>
                </a:solidFill>
                <a:latin typeface="Times New Roman" pitchFamily="18" charset="0"/>
                <a:cs typeface="Times New Roman" pitchFamily="18" charset="0"/>
              </a:rPr>
              <a:t>нкета учасника Всеукраїнського конкурсу «Шкільна бібліотека -2020»</a:t>
            </a:r>
            <a:br>
              <a:rPr lang="uk-UA" sz="1800" b="1" dirty="0" smtClean="0">
                <a:solidFill>
                  <a:schemeClr val="accent1">
                    <a:lumMod val="50000"/>
                  </a:schemeClr>
                </a:solidFill>
                <a:latin typeface="Times New Roman" pitchFamily="18" charset="0"/>
                <a:cs typeface="Times New Roman" pitchFamily="18" charset="0"/>
              </a:rPr>
            </a:br>
            <a:r>
              <a:rPr lang="uk-UA" sz="1800" b="1" dirty="0" smtClean="0">
                <a:solidFill>
                  <a:schemeClr val="accent1">
                    <a:lumMod val="50000"/>
                  </a:schemeClr>
                </a:solidFill>
                <a:latin typeface="Times New Roman" pitchFamily="18" charset="0"/>
                <a:cs typeface="Times New Roman" pitchFamily="18" charset="0"/>
              </a:rPr>
              <a:t>Тема роботи «Шкільна бібліотека – територія читання»</a:t>
            </a:r>
            <a:r>
              <a:rPr lang="uk-UA" sz="1800" b="1" dirty="0" smtClean="0"/>
              <a:t/>
            </a:r>
            <a:br>
              <a:rPr lang="uk-UA" sz="1800" b="1" dirty="0" smtClean="0"/>
            </a:br>
            <a:endParaRPr lang="ru-RU" sz="1800" b="1" dirty="0"/>
          </a:p>
        </p:txBody>
      </p:sp>
      <p:graphicFrame>
        <p:nvGraphicFramePr>
          <p:cNvPr id="3" name="Таблица 2"/>
          <p:cNvGraphicFramePr>
            <a:graphicFrameLocks noGrp="1"/>
          </p:cNvGraphicFramePr>
          <p:nvPr>
            <p:extLst>
              <p:ext uri="{D42A27DB-BD31-4B8C-83A1-F6EECF244321}">
                <p14:modId xmlns="" xmlns:p14="http://schemas.microsoft.com/office/powerpoint/2010/main" val="3270890380"/>
              </p:ext>
            </p:extLst>
          </p:nvPr>
        </p:nvGraphicFramePr>
        <p:xfrm>
          <a:off x="755576" y="1556789"/>
          <a:ext cx="7632848" cy="4793860"/>
        </p:xfrm>
        <a:graphic>
          <a:graphicData uri="http://schemas.openxmlformats.org/drawingml/2006/table">
            <a:tbl>
              <a:tblPr firstRow="1" bandRow="1">
                <a:tableStyleId>{5C22544A-7EE6-4342-B048-85BDC9FD1C3A}</a:tableStyleId>
              </a:tblPr>
              <a:tblGrid>
                <a:gridCol w="2592288"/>
                <a:gridCol w="5040560"/>
              </a:tblGrid>
              <a:tr h="383158">
                <a:tc gridSpan="2">
                  <a:txBody>
                    <a:bodyPr/>
                    <a:lstStyle/>
                    <a:p>
                      <a:r>
                        <a:rPr lang="uk-UA" dirty="0" smtClean="0"/>
                        <a:t>Інформація про учасника</a:t>
                      </a:r>
                      <a:endParaRPr lang="ru-RU" dirty="0"/>
                    </a:p>
                  </a:txBody>
                  <a:tcPr/>
                </a:tc>
                <a:tc hMerge="1">
                  <a:txBody>
                    <a:bodyPr/>
                    <a:lstStyle/>
                    <a:p>
                      <a:endParaRPr lang="ru-RU"/>
                    </a:p>
                  </a:txBody>
                  <a:tcPr/>
                </a:tc>
              </a:tr>
              <a:tr h="388480">
                <a:tc>
                  <a:txBody>
                    <a:bodyPr/>
                    <a:lstStyle/>
                    <a:p>
                      <a:r>
                        <a:rPr lang="uk-UA" sz="1600" dirty="0" smtClean="0">
                          <a:latin typeface="Times New Roman" pitchFamily="18" charset="0"/>
                          <a:cs typeface="Times New Roman" pitchFamily="18" charset="0"/>
                        </a:rPr>
                        <a:t>Прізвище, ім’я, по батькові</a:t>
                      </a:r>
                      <a:endParaRPr lang="ru-RU" sz="1600" dirty="0">
                        <a:latin typeface="Times New Roman" pitchFamily="18" charset="0"/>
                        <a:cs typeface="Times New Roman" pitchFamily="18" charset="0"/>
                      </a:endParaRPr>
                    </a:p>
                  </a:txBody>
                  <a:tcPr/>
                </a:tc>
                <a:tc>
                  <a:txBody>
                    <a:bodyPr/>
                    <a:lstStyle/>
                    <a:p>
                      <a:r>
                        <a:rPr lang="uk-UA" sz="1600" dirty="0" smtClean="0">
                          <a:latin typeface="Times New Roman" pitchFamily="18" charset="0"/>
                          <a:cs typeface="Times New Roman" pitchFamily="18" charset="0"/>
                        </a:rPr>
                        <a:t>Караван Олеся Едуардівна</a:t>
                      </a:r>
                      <a:endParaRPr lang="ru-RU" sz="1600" dirty="0">
                        <a:latin typeface="Times New Roman" pitchFamily="18" charset="0"/>
                        <a:cs typeface="Times New Roman" pitchFamily="18" charset="0"/>
                      </a:endParaRPr>
                    </a:p>
                  </a:txBody>
                  <a:tcPr/>
                </a:tc>
              </a:tr>
              <a:tr h="542807">
                <a:tc>
                  <a:txBody>
                    <a:bodyPr/>
                    <a:lstStyle/>
                    <a:p>
                      <a:r>
                        <a:rPr lang="uk-UA" sz="1600" dirty="0" smtClean="0">
                          <a:latin typeface="Times New Roman" pitchFamily="18" charset="0"/>
                          <a:cs typeface="Times New Roman" pitchFamily="18" charset="0"/>
                        </a:rPr>
                        <a:t>Номер</a:t>
                      </a:r>
                      <a:r>
                        <a:rPr lang="uk-UA" sz="1600" baseline="0" dirty="0" smtClean="0">
                          <a:latin typeface="Times New Roman" pitchFamily="18" charset="0"/>
                          <a:cs typeface="Times New Roman" pitchFamily="18" charset="0"/>
                        </a:rPr>
                        <a:t> мобільного телефону</a:t>
                      </a:r>
                      <a:endParaRPr lang="ru-RU" sz="1600" dirty="0">
                        <a:latin typeface="Times New Roman" pitchFamily="18" charset="0"/>
                        <a:cs typeface="Times New Roman" pitchFamily="18" charset="0"/>
                      </a:endParaRPr>
                    </a:p>
                  </a:txBody>
                  <a:tcPr/>
                </a:tc>
                <a:tc>
                  <a:txBody>
                    <a:bodyPr/>
                    <a:lstStyle/>
                    <a:p>
                      <a:r>
                        <a:rPr lang="uk-UA" sz="1600" dirty="0" smtClean="0">
                          <a:latin typeface="Times New Roman" pitchFamily="18" charset="0"/>
                          <a:cs typeface="Times New Roman" pitchFamily="18" charset="0"/>
                        </a:rPr>
                        <a:t>0999134584</a:t>
                      </a:r>
                      <a:endParaRPr lang="ru-RU" sz="1600" dirty="0">
                        <a:latin typeface="Times New Roman" pitchFamily="18" charset="0"/>
                        <a:cs typeface="Times New Roman" pitchFamily="18" charset="0"/>
                      </a:endParaRPr>
                    </a:p>
                  </a:txBody>
                  <a:tcPr/>
                </a:tc>
              </a:tr>
              <a:tr h="542807">
                <a:tc>
                  <a:txBody>
                    <a:bodyPr/>
                    <a:lstStyle/>
                    <a:p>
                      <a:r>
                        <a:rPr lang="uk-UA" sz="1600" dirty="0" smtClean="0">
                          <a:latin typeface="Times New Roman" pitchFamily="18" charset="0"/>
                          <a:cs typeface="Times New Roman" pitchFamily="18" charset="0"/>
                        </a:rPr>
                        <a:t>Власна</a:t>
                      </a:r>
                      <a:r>
                        <a:rPr lang="uk-UA" sz="1600" baseline="0" dirty="0" smtClean="0">
                          <a:latin typeface="Times New Roman" pitchFamily="18" charset="0"/>
                          <a:cs typeface="Times New Roman" pitchFamily="18" charset="0"/>
                        </a:rPr>
                        <a:t>  е</a:t>
                      </a:r>
                      <a:r>
                        <a:rPr lang="uk-UA" sz="1600" dirty="0" smtClean="0">
                          <a:latin typeface="Times New Roman" pitchFamily="18" charset="0"/>
                          <a:cs typeface="Times New Roman" pitchFamily="18" charset="0"/>
                        </a:rPr>
                        <a:t>лектронна адреса</a:t>
                      </a:r>
                      <a:endParaRPr lang="ru-RU" sz="1600" dirty="0">
                        <a:latin typeface="Times New Roman" pitchFamily="18" charset="0"/>
                        <a:cs typeface="Times New Roman" pitchFamily="18" charset="0"/>
                      </a:endParaRPr>
                    </a:p>
                  </a:txBody>
                  <a:tcPr/>
                </a:tc>
                <a:tc>
                  <a:txBody>
                    <a:bodyPr/>
                    <a:lstStyle/>
                    <a:p>
                      <a:r>
                        <a:rPr lang="en-US" sz="1600" dirty="0" smtClean="0">
                          <a:latin typeface="Times New Roman" pitchFamily="18" charset="0"/>
                          <a:cs typeface="Times New Roman" pitchFamily="18" charset="0"/>
                        </a:rPr>
                        <a:t>lesakaravan32@gmail.com</a:t>
                      </a:r>
                      <a:endParaRPr lang="ru-RU" sz="1600" dirty="0">
                        <a:latin typeface="Times New Roman" pitchFamily="18" charset="0"/>
                        <a:cs typeface="Times New Roman" pitchFamily="18" charset="0"/>
                      </a:endParaRPr>
                    </a:p>
                  </a:txBody>
                  <a:tcPr/>
                </a:tc>
              </a:tr>
              <a:tr h="388480">
                <a:tc>
                  <a:txBody>
                    <a:bodyPr/>
                    <a:lstStyle/>
                    <a:p>
                      <a:r>
                        <a:rPr lang="uk-UA" sz="1600" dirty="0" smtClean="0">
                          <a:latin typeface="Times New Roman" pitchFamily="18" charset="0"/>
                          <a:cs typeface="Times New Roman" pitchFamily="18" charset="0"/>
                        </a:rPr>
                        <a:t>Посада (основна</a:t>
                      </a:r>
                      <a:r>
                        <a:rPr lang="uk-UA" sz="1600" baseline="0" dirty="0" smtClean="0">
                          <a:latin typeface="Times New Roman" pitchFamily="18" charset="0"/>
                          <a:cs typeface="Times New Roman" pitchFamily="18" charset="0"/>
                        </a:rPr>
                        <a:t> посада)</a:t>
                      </a:r>
                      <a:endParaRPr lang="ru-RU" sz="1600" dirty="0">
                        <a:latin typeface="Times New Roman" pitchFamily="18" charset="0"/>
                        <a:cs typeface="Times New Roman" pitchFamily="18" charset="0"/>
                      </a:endParaRPr>
                    </a:p>
                  </a:txBody>
                  <a:tcPr/>
                </a:tc>
                <a:tc>
                  <a:txBody>
                    <a:bodyPr/>
                    <a:lstStyle/>
                    <a:p>
                      <a:r>
                        <a:rPr lang="uk-UA" sz="1600" dirty="0" smtClean="0">
                          <a:latin typeface="Times New Roman" pitchFamily="18" charset="0"/>
                          <a:cs typeface="Times New Roman" pitchFamily="18" charset="0"/>
                        </a:rPr>
                        <a:t>Завідувач бібліотеки</a:t>
                      </a:r>
                      <a:endParaRPr lang="ru-RU" sz="1600" dirty="0">
                        <a:latin typeface="Times New Roman" pitchFamily="18" charset="0"/>
                        <a:cs typeface="Times New Roman" pitchFamily="18" charset="0"/>
                      </a:endParaRPr>
                    </a:p>
                  </a:txBody>
                  <a:tcPr/>
                </a:tc>
              </a:tr>
              <a:tr h="388480">
                <a:tc>
                  <a:txBody>
                    <a:bodyPr/>
                    <a:lstStyle/>
                    <a:p>
                      <a:r>
                        <a:rPr lang="uk-UA" sz="1600" dirty="0" smtClean="0">
                          <a:latin typeface="Times New Roman" pitchFamily="18" charset="0"/>
                          <a:cs typeface="Times New Roman" pitchFamily="18" charset="0"/>
                        </a:rPr>
                        <a:t>Найменування закладу</a:t>
                      </a:r>
                      <a:endParaRPr lang="ru-RU" sz="1600" dirty="0">
                        <a:latin typeface="Times New Roman" pitchFamily="18" charset="0"/>
                        <a:cs typeface="Times New Roman" pitchFamily="18" charset="0"/>
                      </a:endParaRPr>
                    </a:p>
                  </a:txBody>
                  <a:tcPr/>
                </a:tc>
                <a:tc>
                  <a:txBody>
                    <a:bodyPr/>
                    <a:lstStyle/>
                    <a:p>
                      <a:r>
                        <a:rPr lang="uk-UA" sz="1600" dirty="0" smtClean="0">
                          <a:latin typeface="Times New Roman" pitchFamily="18" charset="0"/>
                          <a:cs typeface="Times New Roman" pitchFamily="18" charset="0"/>
                        </a:rPr>
                        <a:t>КЗ «Першотравнева ЗОШ І-ІІІ ст.»</a:t>
                      </a:r>
                      <a:endParaRPr lang="ru-RU" sz="1600" dirty="0">
                        <a:latin typeface="Times New Roman" pitchFamily="18" charset="0"/>
                        <a:cs typeface="Times New Roman" pitchFamily="18" charset="0"/>
                      </a:endParaRPr>
                    </a:p>
                  </a:txBody>
                  <a:tcPr/>
                </a:tc>
              </a:tr>
              <a:tr h="388480">
                <a:tc>
                  <a:txBody>
                    <a:bodyPr/>
                    <a:lstStyle/>
                    <a:p>
                      <a:r>
                        <a:rPr lang="uk-UA" sz="1600" dirty="0" smtClean="0">
                          <a:latin typeface="Times New Roman" pitchFamily="18" charset="0"/>
                          <a:cs typeface="Times New Roman" pitchFamily="18" charset="0"/>
                        </a:rPr>
                        <a:t>Бібліотечний стаж</a:t>
                      </a:r>
                      <a:endParaRPr lang="ru-RU" sz="1600" dirty="0">
                        <a:latin typeface="Times New Roman" pitchFamily="18" charset="0"/>
                        <a:cs typeface="Times New Roman" pitchFamily="18" charset="0"/>
                      </a:endParaRPr>
                    </a:p>
                  </a:txBody>
                  <a:tcPr/>
                </a:tc>
                <a:tc>
                  <a:txBody>
                    <a:bodyPr/>
                    <a:lstStyle/>
                    <a:p>
                      <a:r>
                        <a:rPr lang="uk-UA" sz="1600" dirty="0" smtClean="0">
                          <a:latin typeface="Times New Roman" pitchFamily="18" charset="0"/>
                          <a:cs typeface="Times New Roman" pitchFamily="18" charset="0"/>
                        </a:rPr>
                        <a:t>7 років</a:t>
                      </a:r>
                      <a:endParaRPr lang="ru-RU" sz="1600" dirty="0">
                        <a:latin typeface="Times New Roman" pitchFamily="18" charset="0"/>
                        <a:cs typeface="Times New Roman" pitchFamily="18" charset="0"/>
                      </a:endParaRPr>
                    </a:p>
                  </a:txBody>
                  <a:tcPr/>
                </a:tc>
              </a:tr>
              <a:tr h="388480">
                <a:tc>
                  <a:txBody>
                    <a:bodyPr/>
                    <a:lstStyle/>
                    <a:p>
                      <a:r>
                        <a:rPr lang="uk-UA" sz="1600" dirty="0" smtClean="0">
                          <a:latin typeface="Times New Roman" pitchFamily="18" charset="0"/>
                          <a:cs typeface="Times New Roman" pitchFamily="18" charset="0"/>
                        </a:rPr>
                        <a:t>Педагогічний стаж</a:t>
                      </a:r>
                      <a:endParaRPr lang="ru-RU" sz="1600" dirty="0">
                        <a:latin typeface="Times New Roman" pitchFamily="18" charset="0"/>
                        <a:cs typeface="Times New Roman" pitchFamily="18" charset="0"/>
                      </a:endParaRPr>
                    </a:p>
                  </a:txBody>
                  <a:tcPr/>
                </a:tc>
                <a:tc>
                  <a:txBody>
                    <a:bodyPr/>
                    <a:lstStyle/>
                    <a:p>
                      <a:r>
                        <a:rPr lang="uk-UA" sz="1600" dirty="0" smtClean="0">
                          <a:latin typeface="Times New Roman" pitchFamily="18" charset="0"/>
                          <a:cs typeface="Times New Roman" pitchFamily="18" charset="0"/>
                        </a:rPr>
                        <a:t>3 роки</a:t>
                      </a:r>
                      <a:endParaRPr lang="ru-RU" sz="1600" dirty="0">
                        <a:latin typeface="Times New Roman" pitchFamily="18" charset="0"/>
                        <a:cs typeface="Times New Roman" pitchFamily="18" charset="0"/>
                      </a:endParaRPr>
                    </a:p>
                  </a:txBody>
                  <a:tcPr/>
                </a:tc>
              </a:tr>
              <a:tr h="388480">
                <a:tc>
                  <a:txBody>
                    <a:bodyPr/>
                    <a:lstStyle/>
                    <a:p>
                      <a:r>
                        <a:rPr lang="uk-UA" sz="1600" dirty="0" smtClean="0">
                          <a:latin typeface="Times New Roman" pitchFamily="18" charset="0"/>
                          <a:cs typeface="Times New Roman" pitchFamily="18" charset="0"/>
                        </a:rPr>
                        <a:t>Кваліфікаційна категорія</a:t>
                      </a:r>
                      <a:endParaRPr lang="ru-RU" sz="1600" dirty="0">
                        <a:latin typeface="Times New Roman" pitchFamily="18" charset="0"/>
                        <a:cs typeface="Times New Roman" pitchFamily="18" charset="0"/>
                      </a:endParaRPr>
                    </a:p>
                  </a:txBody>
                  <a:tcPr/>
                </a:tc>
                <a:tc>
                  <a:txBody>
                    <a:bodyPr/>
                    <a:lstStyle/>
                    <a:p>
                      <a:r>
                        <a:rPr lang="uk-UA" sz="1600" dirty="0" smtClean="0">
                          <a:latin typeface="Times New Roman" pitchFamily="18" charset="0"/>
                          <a:cs typeface="Times New Roman" pitchFamily="18" charset="0"/>
                        </a:rPr>
                        <a:t>спеціаліст</a:t>
                      </a:r>
                      <a:endParaRPr lang="ru-RU" sz="1600" dirty="0">
                        <a:latin typeface="Times New Roman" pitchFamily="18" charset="0"/>
                        <a:cs typeface="Times New Roman" pitchFamily="18" charset="0"/>
                      </a:endParaRPr>
                    </a:p>
                  </a:txBody>
                  <a:tcPr/>
                </a:tc>
              </a:tr>
              <a:tr h="957895">
                <a:tc>
                  <a:txBody>
                    <a:bodyPr/>
                    <a:lstStyle/>
                    <a:p>
                      <a:r>
                        <a:rPr lang="uk-UA" sz="1600" dirty="0" smtClean="0">
                          <a:latin typeface="Times New Roman" pitchFamily="18" charset="0"/>
                          <a:cs typeface="Times New Roman" pitchFamily="18" charset="0"/>
                        </a:rPr>
                        <a:t>Освіта, спеціальність за освітою</a:t>
                      </a:r>
                      <a:endParaRPr lang="ru-RU" sz="1600" dirty="0">
                        <a:latin typeface="Times New Roman" pitchFamily="18" charset="0"/>
                        <a:cs typeface="Times New Roman" pitchFamily="18" charset="0"/>
                      </a:endParaRPr>
                    </a:p>
                  </a:txBody>
                  <a:tcPr/>
                </a:tc>
                <a:tc>
                  <a:txBody>
                    <a:bodyPr/>
                    <a:lstStyle/>
                    <a:p>
                      <a:r>
                        <a:rPr lang="uk-UA" sz="1600" dirty="0" smtClean="0">
                          <a:latin typeface="Times New Roman" pitchFamily="18" charset="0"/>
                          <a:cs typeface="Times New Roman" pitchFamily="18" charset="0"/>
                        </a:rPr>
                        <a:t>Педагогічна освіта.</a:t>
                      </a:r>
                      <a:r>
                        <a:rPr lang="uk-UA" sz="1600" baseline="0" dirty="0" smtClean="0">
                          <a:latin typeface="Times New Roman" pitchFamily="18" charset="0"/>
                          <a:cs typeface="Times New Roman" pitchFamily="18" charset="0"/>
                        </a:rPr>
                        <a:t> </a:t>
                      </a:r>
                      <a:r>
                        <a:rPr lang="uk-UA" sz="1600" dirty="0" smtClean="0">
                          <a:latin typeface="Times New Roman" pitchFamily="18" charset="0"/>
                          <a:cs typeface="Times New Roman" pitchFamily="18" charset="0"/>
                        </a:rPr>
                        <a:t>«Професійне навчання. Технологія текстильної та</a:t>
                      </a:r>
                    </a:p>
                    <a:p>
                      <a:r>
                        <a:rPr lang="uk-UA" sz="1600" dirty="0" smtClean="0">
                          <a:latin typeface="Times New Roman" pitchFamily="18" charset="0"/>
                          <a:cs typeface="Times New Roman" pitchFamily="18" charset="0"/>
                        </a:rPr>
                        <a:t>легкої промисловості»</a:t>
                      </a:r>
                      <a:endParaRPr lang="ru-RU" sz="1600" dirty="0">
                        <a:latin typeface="Times New Roman" pitchFamily="18" charset="0"/>
                        <a:cs typeface="Times New Roman" pitchFamily="18" charset="0"/>
                      </a:endParaRPr>
                    </a:p>
                  </a:txBody>
                  <a:tcPr/>
                </a:tc>
              </a:tr>
            </a:tbl>
          </a:graphicData>
        </a:graphic>
      </p:graphicFrame>
    </p:spTree>
    <p:extLst>
      <p:ext uri="{BB962C8B-B14F-4D97-AF65-F5344CB8AC3E}">
        <p14:creationId xmlns="" xmlns:p14="http://schemas.microsoft.com/office/powerpoint/2010/main" val="15290633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1027664"/>
            <a:ext cx="8136904" cy="1143000"/>
          </a:xfrm>
        </p:spPr>
        <p:txBody>
          <a:bodyPr>
            <a:noAutofit/>
          </a:bodyPr>
          <a:lstStyle/>
          <a:p>
            <a:r>
              <a:rPr lang="uk-UA" sz="2800" dirty="0" smtClean="0">
                <a:solidFill>
                  <a:schemeClr val="accent1">
                    <a:lumMod val="50000"/>
                  </a:schemeClr>
                </a:solidFill>
                <a:latin typeface="Times New Roman" panose="02020603050405020304" pitchFamily="18" charset="0"/>
                <a:cs typeface="Times New Roman" panose="02020603050405020304" pitchFamily="18" charset="0"/>
              </a:rPr>
              <a:t>Літературний квест  «З якого твору?» </a:t>
            </a:r>
            <a:br>
              <a:rPr lang="uk-UA" sz="2800" dirty="0" smtClean="0">
                <a:solidFill>
                  <a:schemeClr val="accent1">
                    <a:lumMod val="50000"/>
                  </a:schemeClr>
                </a:solidFill>
                <a:latin typeface="Times New Roman" panose="02020603050405020304" pitchFamily="18" charset="0"/>
                <a:cs typeface="Times New Roman" panose="02020603050405020304" pitchFamily="18" charset="0"/>
              </a:rPr>
            </a:br>
            <a:r>
              <a:rPr lang="uk-UA" sz="2800" dirty="0" smtClean="0">
                <a:solidFill>
                  <a:schemeClr val="accent1">
                    <a:lumMod val="50000"/>
                  </a:schemeClr>
                </a:solidFill>
                <a:latin typeface="Times New Roman" panose="02020603050405020304" pitchFamily="18" charset="0"/>
                <a:cs typeface="Times New Roman" panose="02020603050405020304" pitchFamily="18" charset="0"/>
              </a:rPr>
              <a:t>Цікаве знайомство з  життям і творчістю                  Т. Шевченка, І. Франка, Л. Українки   у  5-7 класах</a:t>
            </a:r>
            <a:endParaRPr lang="ru-RU" sz="2800"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sz="quarter" idx="13"/>
          </p:nvPr>
        </p:nvSpPr>
        <p:spPr/>
        <p:txBody>
          <a:bodyPr/>
          <a:lstStyle/>
          <a:p>
            <a:endParaRPr lang="ru-RU" dirty="0"/>
          </a:p>
        </p:txBody>
      </p:sp>
      <p:sp>
        <p:nvSpPr>
          <p:cNvPr id="4" name="Объект 3"/>
          <p:cNvSpPr>
            <a:spLocks noGrp="1"/>
          </p:cNvSpPr>
          <p:nvPr>
            <p:ph sz="quarter" idx="14"/>
          </p:nvPr>
        </p:nvSpPr>
        <p:spPr/>
        <p:txBody>
          <a:bodyPr/>
          <a:lstStyle/>
          <a:p>
            <a:endParaRPr lang="ru-RU" dirty="0"/>
          </a:p>
        </p:txBody>
      </p:sp>
      <p:pic>
        <p:nvPicPr>
          <p:cNvPr id="3074" name="Picture 2" descr="E:\Новая папка\IMG_20191227_095440.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51521" y="2483512"/>
            <a:ext cx="4392488" cy="3294367"/>
          </a:xfrm>
          <a:prstGeom prst="rect">
            <a:avLst/>
          </a:prstGeom>
          <a:noFill/>
          <a:extLst>
            <a:ext uri="{909E8E84-426E-40DD-AFC4-6F175D3DCCD1}">
              <a14:hiddenFill xmlns="" xmlns:a14="http://schemas.microsoft.com/office/drawing/2010/main">
                <a:solidFill>
                  <a:srgbClr val="FFFFFF"/>
                </a:solidFill>
              </a14:hiddenFill>
            </a:ext>
          </a:extLst>
        </p:spPr>
      </p:pic>
      <p:pic>
        <p:nvPicPr>
          <p:cNvPr id="3075" name="Picture 3" descr="E:\Новая папка\IMG_20191227_095949.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644009" y="2347103"/>
            <a:ext cx="4259964" cy="3430777"/>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59054172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3568" y="764704"/>
            <a:ext cx="8136904" cy="1405960"/>
          </a:xfrm>
        </p:spPr>
        <p:txBody>
          <a:bodyPr>
            <a:noAutofit/>
          </a:bodyPr>
          <a:lstStyle/>
          <a:p>
            <a:r>
              <a:rPr lang="ru-RU" sz="2800" dirty="0">
                <a:solidFill>
                  <a:schemeClr val="accent1">
                    <a:lumMod val="50000"/>
                  </a:schemeClr>
                </a:solidFill>
                <a:latin typeface="Times New Roman" panose="02020603050405020304" pitchFamily="18" charset="0"/>
                <a:cs typeface="Times New Roman" panose="02020603050405020304" pitchFamily="18" charset="0"/>
              </a:rPr>
              <a:t>Літературний квест  «З якого твору?» </a:t>
            </a:r>
            <a:br>
              <a:rPr lang="ru-RU" sz="2800" dirty="0">
                <a:solidFill>
                  <a:schemeClr val="accent1">
                    <a:lumMod val="50000"/>
                  </a:schemeClr>
                </a:solidFill>
                <a:latin typeface="Times New Roman" panose="02020603050405020304" pitchFamily="18" charset="0"/>
                <a:cs typeface="Times New Roman" panose="02020603050405020304" pitchFamily="18" charset="0"/>
              </a:rPr>
            </a:br>
            <a:r>
              <a:rPr lang="ru-RU" sz="2800" dirty="0" smtClean="0">
                <a:solidFill>
                  <a:schemeClr val="accent1">
                    <a:lumMod val="50000"/>
                  </a:schemeClr>
                </a:solidFill>
                <a:latin typeface="Times New Roman" panose="02020603050405020304" pitchFamily="18" charset="0"/>
                <a:cs typeface="Times New Roman" panose="02020603050405020304" pitchFamily="18" charset="0"/>
              </a:rPr>
              <a:t>(за автобіографією та  творчістю     </a:t>
            </a:r>
            <a:r>
              <a:rPr lang="ru-RU" sz="2800" dirty="0">
                <a:solidFill>
                  <a:schemeClr val="accent1">
                    <a:lumMod val="50000"/>
                  </a:schemeClr>
                </a:solidFill>
                <a:latin typeface="Times New Roman" panose="02020603050405020304" pitchFamily="18" charset="0"/>
                <a:cs typeface="Times New Roman" panose="02020603050405020304" pitchFamily="18" charset="0"/>
              </a:rPr>
              <a:t>Т. Шевченка,        І. Франка, Л. </a:t>
            </a:r>
            <a:r>
              <a:rPr lang="ru-RU" sz="2800" dirty="0" smtClean="0">
                <a:solidFill>
                  <a:schemeClr val="accent1">
                    <a:lumMod val="50000"/>
                  </a:schemeClr>
                </a:solidFill>
                <a:latin typeface="Times New Roman" panose="02020603050405020304" pitchFamily="18" charset="0"/>
                <a:cs typeface="Times New Roman" panose="02020603050405020304" pitchFamily="18" charset="0"/>
              </a:rPr>
              <a:t>Українки)  для </a:t>
            </a:r>
            <a:r>
              <a:rPr lang="ru-RU" sz="2800" dirty="0">
                <a:solidFill>
                  <a:schemeClr val="accent1">
                    <a:lumMod val="50000"/>
                  </a:schemeClr>
                </a:solidFill>
                <a:latin typeface="Times New Roman" panose="02020603050405020304" pitchFamily="18" charset="0"/>
                <a:cs typeface="Times New Roman" panose="02020603050405020304" pitchFamily="18" charset="0"/>
              </a:rPr>
              <a:t>5-7 класів</a:t>
            </a:r>
          </a:p>
        </p:txBody>
      </p:sp>
      <p:sp>
        <p:nvSpPr>
          <p:cNvPr id="3" name="Объект 2"/>
          <p:cNvSpPr>
            <a:spLocks noGrp="1"/>
          </p:cNvSpPr>
          <p:nvPr>
            <p:ph sz="quarter" idx="13"/>
          </p:nvPr>
        </p:nvSpPr>
        <p:spPr/>
        <p:txBody>
          <a:bodyPr/>
          <a:lstStyle/>
          <a:p>
            <a:endParaRPr lang="ru-RU" dirty="0"/>
          </a:p>
        </p:txBody>
      </p:sp>
      <p:sp>
        <p:nvSpPr>
          <p:cNvPr id="4" name="Объект 3"/>
          <p:cNvSpPr>
            <a:spLocks noGrp="1"/>
          </p:cNvSpPr>
          <p:nvPr>
            <p:ph sz="quarter" idx="14"/>
          </p:nvPr>
        </p:nvSpPr>
        <p:spPr/>
        <p:txBody>
          <a:bodyPr/>
          <a:lstStyle/>
          <a:p>
            <a:endParaRPr lang="ru-RU" dirty="0"/>
          </a:p>
        </p:txBody>
      </p:sp>
      <p:pic>
        <p:nvPicPr>
          <p:cNvPr id="4098" name="Picture 2" descr="E:\Новая папка\IMG_20191227_100157.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7589" y="2276872"/>
            <a:ext cx="4482404" cy="3501008"/>
          </a:xfrm>
          <a:prstGeom prst="rect">
            <a:avLst/>
          </a:prstGeom>
          <a:noFill/>
          <a:extLst>
            <a:ext uri="{909E8E84-426E-40DD-AFC4-6F175D3DCCD1}">
              <a14:hiddenFill xmlns="" xmlns:a14="http://schemas.microsoft.com/office/drawing/2010/main">
                <a:solidFill>
                  <a:srgbClr val="FFFFFF"/>
                </a:solidFill>
              </a14:hiddenFill>
            </a:ext>
          </a:extLst>
        </p:spPr>
      </p:pic>
      <p:pic>
        <p:nvPicPr>
          <p:cNvPr id="4100" name="Picture 4" descr="E:\Новая папка\IMG_20191227_102119.jpg"/>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b="21793"/>
          <a:stretch/>
        </p:blipFill>
        <p:spPr bwMode="auto">
          <a:xfrm>
            <a:off x="4499992" y="2276872"/>
            <a:ext cx="4644007" cy="331236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32837228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4714876" y="2143116"/>
            <a:ext cx="3313355" cy="1702160"/>
          </a:xfrm>
        </p:spPr>
        <p:txBody>
          <a:bodyPr>
            <a:normAutofit/>
          </a:bodyPr>
          <a:lstStyle/>
          <a:p>
            <a:pPr algn="ctr"/>
            <a:endParaRPr lang="ru-RU" sz="4000" b="1" dirty="0">
              <a:solidFill>
                <a:schemeClr val="bg2">
                  <a:lumMod val="50000"/>
                </a:schemeClr>
              </a:solidFill>
              <a:latin typeface="Constantia" pitchFamily="18" charset="0"/>
            </a:endParaRPr>
          </a:p>
        </p:txBody>
      </p:sp>
      <p:sp>
        <p:nvSpPr>
          <p:cNvPr id="3" name="Подзаголовок 2"/>
          <p:cNvSpPr>
            <a:spLocks noGrp="1"/>
          </p:cNvSpPr>
          <p:nvPr>
            <p:ph type="subTitle" idx="1"/>
          </p:nvPr>
        </p:nvSpPr>
        <p:spPr/>
        <p:txBody>
          <a:bodyPr/>
          <a:lstStyle/>
          <a:p>
            <a:endParaRPr lang="ru-RU" dirty="0"/>
          </a:p>
        </p:txBody>
      </p:sp>
      <p:pic>
        <p:nvPicPr>
          <p:cNvPr id="2054" name="Picture 6" descr="Картинки по запросу дякуэмо за увагу"/>
          <p:cNvPicPr>
            <a:picLocks noChangeAspect="1" noChangeArrowheads="1"/>
          </p:cNvPicPr>
          <p:nvPr/>
        </p:nvPicPr>
        <p:blipFill>
          <a:blip r:embed="rId2" cstate="print"/>
          <a:srcRect/>
          <a:stretch>
            <a:fillRect/>
          </a:stretch>
        </p:blipFill>
        <p:spPr bwMode="auto">
          <a:xfrm>
            <a:off x="926822" y="500042"/>
            <a:ext cx="7647178" cy="5728006"/>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27584" y="0"/>
            <a:ext cx="7344934" cy="1437848"/>
          </a:xfrm>
        </p:spPr>
        <p:txBody>
          <a:bodyPr>
            <a:normAutofit/>
          </a:bodyPr>
          <a:lstStyle/>
          <a:p>
            <a:r>
              <a:rPr lang="uk-UA" sz="2400" b="1" dirty="0" smtClean="0">
                <a:solidFill>
                  <a:schemeClr val="accent5">
                    <a:lumMod val="75000"/>
                  </a:schemeClr>
                </a:solidFill>
                <a:latin typeface="Times New Roman" pitchFamily="18" charset="0"/>
                <a:cs typeface="Times New Roman" pitchFamily="18" charset="0"/>
              </a:rPr>
              <a:t>   Паспорт бібліотеки</a:t>
            </a:r>
            <a:r>
              <a:rPr lang="uk-UA" sz="2400" b="1" dirty="0" smtClean="0">
                <a:latin typeface="Times New Roman" pitchFamily="18" charset="0"/>
                <a:cs typeface="Times New Roman" pitchFamily="18" charset="0"/>
              </a:rPr>
              <a:t/>
            </a:r>
            <a:br>
              <a:rPr lang="uk-UA" sz="2400" b="1" dirty="0" smtClean="0">
                <a:latin typeface="Times New Roman" pitchFamily="18" charset="0"/>
                <a:cs typeface="Times New Roman" pitchFamily="18" charset="0"/>
              </a:rPr>
            </a:br>
            <a:r>
              <a:rPr lang="uk-UA" sz="1800" dirty="0" smtClean="0"/>
              <a:t/>
            </a:r>
            <a:br>
              <a:rPr lang="uk-UA" sz="1800" dirty="0" smtClean="0"/>
            </a:br>
            <a:endParaRPr lang="ru-RU" sz="1800" dirty="0"/>
          </a:p>
        </p:txBody>
      </p:sp>
      <p:graphicFrame>
        <p:nvGraphicFramePr>
          <p:cNvPr id="3" name="Таблица 2"/>
          <p:cNvGraphicFramePr>
            <a:graphicFrameLocks noGrp="1"/>
          </p:cNvGraphicFramePr>
          <p:nvPr>
            <p:extLst>
              <p:ext uri="{D42A27DB-BD31-4B8C-83A1-F6EECF244321}">
                <p14:modId xmlns="" xmlns:p14="http://schemas.microsoft.com/office/powerpoint/2010/main" val="1931793784"/>
              </p:ext>
            </p:extLst>
          </p:nvPr>
        </p:nvGraphicFramePr>
        <p:xfrm>
          <a:off x="611560" y="980733"/>
          <a:ext cx="7920880" cy="5472600"/>
        </p:xfrm>
        <a:graphic>
          <a:graphicData uri="http://schemas.openxmlformats.org/drawingml/2006/table">
            <a:tbl>
              <a:tblPr firstRow="1" bandRow="1">
                <a:tableStyleId>{5C22544A-7EE6-4342-B048-85BDC9FD1C3A}</a:tableStyleId>
              </a:tblPr>
              <a:tblGrid>
                <a:gridCol w="3816424"/>
                <a:gridCol w="4104456"/>
              </a:tblGrid>
              <a:tr h="400803">
                <a:tc>
                  <a:txBody>
                    <a:bodyPr/>
                    <a:lstStyle/>
                    <a:p>
                      <a:r>
                        <a:rPr lang="uk-UA" dirty="0" smtClean="0">
                          <a:latin typeface="Times New Roman" pitchFamily="18" charset="0"/>
                          <a:cs typeface="Times New Roman" pitchFamily="18" charset="0"/>
                        </a:rPr>
                        <a:t>Найменування закладу освіти</a:t>
                      </a:r>
                      <a:endParaRPr lang="ru-RU" dirty="0">
                        <a:latin typeface="Times New Roman" pitchFamily="18" charset="0"/>
                        <a:cs typeface="Times New Roman" pitchFamily="18" charset="0"/>
                      </a:endParaRPr>
                    </a:p>
                  </a:txBody>
                  <a:tcPr/>
                </a:tc>
                <a:tc>
                  <a:txBody>
                    <a:bodyPr/>
                    <a:lstStyle/>
                    <a:p>
                      <a:r>
                        <a:rPr lang="uk-UA" dirty="0" smtClean="0">
                          <a:latin typeface="Times New Roman" pitchFamily="18" charset="0"/>
                          <a:cs typeface="Times New Roman" pitchFamily="18" charset="0"/>
                        </a:rPr>
                        <a:t>КЗ «Першотравнева ЗОШ І-ІІІ ст.»</a:t>
                      </a:r>
                      <a:endParaRPr lang="ru-RU" dirty="0">
                        <a:latin typeface="Times New Roman" pitchFamily="18" charset="0"/>
                        <a:cs typeface="Times New Roman" pitchFamily="18" charset="0"/>
                      </a:endParaRPr>
                    </a:p>
                  </a:txBody>
                  <a:tcPr/>
                </a:tc>
              </a:tr>
              <a:tr h="582365">
                <a:tc>
                  <a:txBody>
                    <a:bodyPr/>
                    <a:lstStyle/>
                    <a:p>
                      <a:r>
                        <a:rPr lang="uk-UA" sz="1600" dirty="0" smtClean="0">
                          <a:latin typeface="Times New Roman" panose="02020603050405020304" pitchFamily="18" charset="0"/>
                          <a:cs typeface="Times New Roman" panose="02020603050405020304" pitchFamily="18" charset="0"/>
                        </a:rPr>
                        <a:t>Прізвище,</a:t>
                      </a:r>
                      <a:r>
                        <a:rPr lang="uk-UA" sz="1600" baseline="0" dirty="0" smtClean="0">
                          <a:latin typeface="Times New Roman" panose="02020603050405020304" pitchFamily="18" charset="0"/>
                          <a:cs typeface="Times New Roman" panose="02020603050405020304" pitchFamily="18" charset="0"/>
                        </a:rPr>
                        <a:t> ім′я, по батькові керівника закладу освіти</a:t>
                      </a:r>
                      <a:endParaRPr lang="ru-RU" sz="1600" dirty="0">
                        <a:latin typeface="Times New Roman" panose="02020603050405020304" pitchFamily="18" charset="0"/>
                        <a:cs typeface="Times New Roman" panose="02020603050405020304" pitchFamily="18" charset="0"/>
                      </a:endParaRPr>
                    </a:p>
                  </a:txBody>
                  <a:tcPr/>
                </a:tc>
                <a:tc>
                  <a:txBody>
                    <a:bodyPr/>
                    <a:lstStyle/>
                    <a:p>
                      <a:r>
                        <a:rPr lang="uk-UA" sz="1600" dirty="0" smtClean="0">
                          <a:latin typeface="Times New Roman" panose="02020603050405020304" pitchFamily="18" charset="0"/>
                          <a:cs typeface="Times New Roman" panose="02020603050405020304" pitchFamily="18" charset="0"/>
                        </a:rPr>
                        <a:t>Татарнікова Наталія Вікторівна</a:t>
                      </a:r>
                      <a:endParaRPr lang="ru-RU" sz="1600" dirty="0">
                        <a:latin typeface="Times New Roman" panose="02020603050405020304" pitchFamily="18" charset="0"/>
                        <a:cs typeface="Times New Roman" panose="02020603050405020304" pitchFamily="18" charset="0"/>
                      </a:endParaRPr>
                    </a:p>
                  </a:txBody>
                  <a:tcPr/>
                </a:tc>
              </a:tr>
              <a:tr h="347712">
                <a:tc gridSpan="2">
                  <a:txBody>
                    <a:bodyPr/>
                    <a:lstStyle/>
                    <a:p>
                      <a:pPr algn="ctr"/>
                      <a:r>
                        <a:rPr lang="uk-UA" sz="1600" b="1" dirty="0" smtClean="0">
                          <a:latin typeface="Times New Roman" panose="02020603050405020304" pitchFamily="18" charset="0"/>
                          <a:cs typeface="Times New Roman" panose="02020603050405020304" pitchFamily="18" charset="0"/>
                        </a:rPr>
                        <a:t>Загальні відомості</a:t>
                      </a:r>
                      <a:endParaRPr lang="ru-RU" sz="1600" b="1" dirty="0">
                        <a:latin typeface="Times New Roman" panose="02020603050405020304" pitchFamily="18" charset="0"/>
                        <a:cs typeface="Times New Roman" panose="02020603050405020304" pitchFamily="18" charset="0"/>
                      </a:endParaRPr>
                    </a:p>
                  </a:txBody>
                  <a:tcPr/>
                </a:tc>
                <a:tc hMerge="1">
                  <a:txBody>
                    <a:bodyPr/>
                    <a:lstStyle/>
                    <a:p>
                      <a:endParaRPr lang="ru-RU"/>
                    </a:p>
                  </a:txBody>
                  <a:tcPr/>
                </a:tc>
              </a:tr>
              <a:tr h="582365">
                <a:tc>
                  <a:txBody>
                    <a:bodyPr/>
                    <a:lstStyle/>
                    <a:p>
                      <a:r>
                        <a:rPr lang="uk-UA" sz="1600" dirty="0" smtClean="0">
                          <a:latin typeface="Times New Roman" panose="02020603050405020304" pitchFamily="18" charset="0"/>
                          <a:cs typeface="Times New Roman" panose="02020603050405020304" pitchFamily="18" charset="0"/>
                        </a:rPr>
                        <a:t>Прізвище, ім′я, по батькові завідувача бібліотеки</a:t>
                      </a:r>
                      <a:endParaRPr lang="ru-RU" sz="1600" dirty="0">
                        <a:latin typeface="Times New Roman" panose="02020603050405020304" pitchFamily="18" charset="0"/>
                        <a:cs typeface="Times New Roman" panose="02020603050405020304" pitchFamily="18" charset="0"/>
                      </a:endParaRPr>
                    </a:p>
                  </a:txBody>
                  <a:tcPr/>
                </a:tc>
                <a:tc>
                  <a:txBody>
                    <a:bodyPr/>
                    <a:lstStyle/>
                    <a:p>
                      <a:r>
                        <a:rPr lang="uk-UA" sz="1600" dirty="0" smtClean="0">
                          <a:latin typeface="Times New Roman" panose="02020603050405020304" pitchFamily="18" charset="0"/>
                          <a:cs typeface="Times New Roman" panose="02020603050405020304" pitchFamily="18" charset="0"/>
                        </a:rPr>
                        <a:t>Караван Олеся Едуардівна</a:t>
                      </a:r>
                      <a:endParaRPr lang="ru-RU" sz="1600" dirty="0">
                        <a:latin typeface="Times New Roman" panose="02020603050405020304" pitchFamily="18" charset="0"/>
                        <a:cs typeface="Times New Roman" panose="02020603050405020304" pitchFamily="18" charset="0"/>
                      </a:endParaRPr>
                    </a:p>
                  </a:txBody>
                  <a:tcPr/>
                </a:tc>
              </a:tr>
              <a:tr h="347712">
                <a:tc>
                  <a:txBody>
                    <a:bodyPr/>
                    <a:lstStyle/>
                    <a:p>
                      <a:r>
                        <a:rPr lang="uk-UA" sz="1600" dirty="0" smtClean="0">
                          <a:latin typeface="Times New Roman" panose="02020603050405020304" pitchFamily="18" charset="0"/>
                          <a:cs typeface="Times New Roman" panose="02020603050405020304" pitchFamily="18" charset="0"/>
                        </a:rPr>
                        <a:t>Контактний телефон</a:t>
                      </a:r>
                      <a:endParaRPr lang="ru-RU" sz="1600" dirty="0">
                        <a:latin typeface="Times New Roman" panose="02020603050405020304" pitchFamily="18" charset="0"/>
                        <a:cs typeface="Times New Roman" panose="02020603050405020304" pitchFamily="18" charset="0"/>
                      </a:endParaRPr>
                    </a:p>
                  </a:txBody>
                  <a:tcPr/>
                </a:tc>
                <a:tc>
                  <a:txBody>
                    <a:bodyPr/>
                    <a:lstStyle/>
                    <a:p>
                      <a:r>
                        <a:rPr lang="uk-UA" sz="1600" dirty="0" smtClean="0">
                          <a:latin typeface="Times New Roman" pitchFamily="18" charset="0"/>
                          <a:cs typeface="Times New Roman" pitchFamily="18" charset="0"/>
                        </a:rPr>
                        <a:t>(057)4763180</a:t>
                      </a:r>
                      <a:endParaRPr lang="ru-RU" sz="1600" dirty="0">
                        <a:latin typeface="Times New Roman" pitchFamily="18" charset="0"/>
                        <a:cs typeface="Times New Roman" pitchFamily="18" charset="0"/>
                      </a:endParaRPr>
                    </a:p>
                  </a:txBody>
                  <a:tcPr/>
                </a:tc>
              </a:tr>
              <a:tr h="347712">
                <a:tc>
                  <a:txBody>
                    <a:bodyPr/>
                    <a:lstStyle/>
                    <a:p>
                      <a:r>
                        <a:rPr lang="uk-UA" sz="1600" dirty="0" smtClean="0">
                          <a:latin typeface="Times New Roman" panose="02020603050405020304" pitchFamily="18" charset="0"/>
                          <a:cs typeface="Times New Roman" panose="02020603050405020304" pitchFamily="18" charset="0"/>
                        </a:rPr>
                        <a:t>Електронна пошта</a:t>
                      </a:r>
                      <a:endParaRPr lang="ru-RU" sz="1600" dirty="0">
                        <a:latin typeface="Times New Roman" panose="02020603050405020304" pitchFamily="18" charset="0"/>
                        <a:cs typeface="Times New Roman" panose="02020603050405020304" pitchFamily="18" charset="0"/>
                      </a:endParaRPr>
                    </a:p>
                  </a:txBody>
                  <a:tcPr/>
                </a:tc>
                <a:tc>
                  <a:txBody>
                    <a:bodyPr/>
                    <a:lstStyle/>
                    <a:p>
                      <a:r>
                        <a:rPr lang="en-US" sz="1600" dirty="0" smtClean="0">
                          <a:latin typeface="Times New Roman" pitchFamily="18" charset="0"/>
                          <a:cs typeface="Times New Roman" pitchFamily="18" charset="0"/>
                        </a:rPr>
                        <a:t>pt_gmn@i.ua</a:t>
                      </a:r>
                      <a:endParaRPr lang="ru-RU" sz="1600" dirty="0">
                        <a:latin typeface="Times New Roman" pitchFamily="18" charset="0"/>
                        <a:cs typeface="Times New Roman" pitchFamily="18" charset="0"/>
                      </a:endParaRPr>
                    </a:p>
                  </a:txBody>
                  <a:tcPr/>
                </a:tc>
              </a:tr>
              <a:tr h="347712">
                <a:tc gridSpan="2">
                  <a:txBody>
                    <a:bodyPr/>
                    <a:lstStyle/>
                    <a:p>
                      <a:pPr algn="ctr"/>
                      <a:r>
                        <a:rPr lang="uk-UA" sz="1600" b="1" dirty="0" smtClean="0">
                          <a:latin typeface="Times New Roman" panose="02020603050405020304" pitchFamily="18" charset="0"/>
                          <a:cs typeface="Times New Roman" panose="02020603050405020304" pitchFamily="18" charset="0"/>
                        </a:rPr>
                        <a:t>Матеріально-технічні</a:t>
                      </a:r>
                      <a:r>
                        <a:rPr lang="uk-UA" sz="1600" b="1" baseline="0" dirty="0" smtClean="0">
                          <a:latin typeface="Times New Roman" panose="02020603050405020304" pitchFamily="18" charset="0"/>
                          <a:cs typeface="Times New Roman" panose="02020603050405020304" pitchFamily="18" charset="0"/>
                        </a:rPr>
                        <a:t> умови діяльності бібліотеки</a:t>
                      </a:r>
                      <a:endParaRPr lang="ru-RU" sz="1600" b="1" dirty="0">
                        <a:latin typeface="Times New Roman" panose="02020603050405020304" pitchFamily="18" charset="0"/>
                        <a:cs typeface="Times New Roman" panose="02020603050405020304" pitchFamily="18" charset="0"/>
                      </a:endParaRPr>
                    </a:p>
                  </a:txBody>
                  <a:tcPr/>
                </a:tc>
                <a:tc hMerge="1">
                  <a:txBody>
                    <a:bodyPr/>
                    <a:lstStyle/>
                    <a:p>
                      <a:endParaRPr lang="ru-RU"/>
                    </a:p>
                  </a:txBody>
                  <a:tcPr/>
                </a:tc>
              </a:tr>
              <a:tr h="347712">
                <a:tc>
                  <a:txBody>
                    <a:bodyPr/>
                    <a:lstStyle/>
                    <a:p>
                      <a:r>
                        <a:rPr lang="uk-UA" sz="1600" dirty="0" smtClean="0">
                          <a:latin typeface="Times New Roman" panose="02020603050405020304" pitchFamily="18" charset="0"/>
                          <a:cs typeface="Times New Roman" panose="02020603050405020304" pitchFamily="18" charset="0"/>
                        </a:rPr>
                        <a:t>Загальна площа бібліотеки</a:t>
                      </a:r>
                      <a:endParaRPr lang="ru-RU" sz="1600" dirty="0">
                        <a:latin typeface="Times New Roman" panose="02020603050405020304" pitchFamily="18" charset="0"/>
                        <a:cs typeface="Times New Roman" panose="02020603050405020304" pitchFamily="18" charset="0"/>
                      </a:endParaRPr>
                    </a:p>
                  </a:txBody>
                  <a:tcPr/>
                </a:tc>
                <a:tc>
                  <a:txBody>
                    <a:bodyPr/>
                    <a:lstStyle/>
                    <a:p>
                      <a:r>
                        <a:rPr lang="en-US" sz="1600" dirty="0" smtClean="0">
                          <a:latin typeface="Times New Roman" pitchFamily="18" charset="0"/>
                          <a:cs typeface="Times New Roman" pitchFamily="18" charset="0"/>
                        </a:rPr>
                        <a:t>60 </a:t>
                      </a:r>
                      <a:r>
                        <a:rPr lang="uk-UA" sz="1600" dirty="0" smtClean="0">
                          <a:latin typeface="Times New Roman" pitchFamily="18" charset="0"/>
                          <a:cs typeface="Times New Roman" pitchFamily="18" charset="0"/>
                        </a:rPr>
                        <a:t>кв. м</a:t>
                      </a:r>
                      <a:endParaRPr lang="ru-RU" sz="1600" dirty="0">
                        <a:latin typeface="Times New Roman" pitchFamily="18" charset="0"/>
                        <a:cs typeface="Times New Roman" pitchFamily="18" charset="0"/>
                      </a:endParaRPr>
                    </a:p>
                  </a:txBody>
                  <a:tcPr/>
                </a:tc>
              </a:tr>
              <a:tr h="347712">
                <a:tc>
                  <a:txBody>
                    <a:bodyPr/>
                    <a:lstStyle/>
                    <a:p>
                      <a:r>
                        <a:rPr lang="uk-UA" sz="1600" dirty="0" smtClean="0">
                          <a:latin typeface="Times New Roman" panose="02020603050405020304" pitchFamily="18" charset="0"/>
                          <a:cs typeface="Times New Roman" panose="02020603050405020304" pitchFamily="18" charset="0"/>
                        </a:rPr>
                        <a:t>абонемент</a:t>
                      </a:r>
                      <a:endParaRPr lang="ru-RU" sz="1600" dirty="0">
                        <a:latin typeface="Times New Roman" panose="02020603050405020304" pitchFamily="18" charset="0"/>
                        <a:cs typeface="Times New Roman" panose="02020603050405020304" pitchFamily="18" charset="0"/>
                      </a:endParaRPr>
                    </a:p>
                  </a:txBody>
                  <a:tcPr/>
                </a:tc>
                <a:tc>
                  <a:txBody>
                    <a:bodyPr/>
                    <a:lstStyle/>
                    <a:p>
                      <a:r>
                        <a:rPr lang="uk-UA" sz="1600" dirty="0" smtClean="0">
                          <a:latin typeface="Times New Roman" pitchFamily="18" charset="0"/>
                          <a:cs typeface="Times New Roman" pitchFamily="18" charset="0"/>
                        </a:rPr>
                        <a:t>40 кв. м</a:t>
                      </a:r>
                      <a:endParaRPr lang="ru-RU" sz="1600" dirty="0">
                        <a:latin typeface="Times New Roman" pitchFamily="18" charset="0"/>
                        <a:cs typeface="Times New Roman" pitchFamily="18" charset="0"/>
                      </a:endParaRPr>
                    </a:p>
                  </a:txBody>
                  <a:tcPr/>
                </a:tc>
              </a:tr>
              <a:tr h="347712">
                <a:tc>
                  <a:txBody>
                    <a:bodyPr/>
                    <a:lstStyle/>
                    <a:p>
                      <a:r>
                        <a:rPr lang="uk-UA" sz="1600" dirty="0" smtClean="0">
                          <a:latin typeface="Times New Roman" panose="02020603050405020304" pitchFamily="18" charset="0"/>
                          <a:cs typeface="Times New Roman" panose="02020603050405020304" pitchFamily="18" charset="0"/>
                        </a:rPr>
                        <a:t>читальний зал</a:t>
                      </a:r>
                      <a:endParaRPr lang="ru-RU" sz="1600" dirty="0">
                        <a:latin typeface="Times New Roman" panose="02020603050405020304" pitchFamily="18" charset="0"/>
                        <a:cs typeface="Times New Roman" panose="02020603050405020304" pitchFamily="18" charset="0"/>
                      </a:endParaRPr>
                    </a:p>
                  </a:txBody>
                  <a:tcPr/>
                </a:tc>
                <a:tc>
                  <a:txBody>
                    <a:bodyPr/>
                    <a:lstStyle/>
                    <a:p>
                      <a:r>
                        <a:rPr lang="uk-UA" sz="1600" dirty="0" smtClean="0">
                          <a:latin typeface="Times New Roman" pitchFamily="18" charset="0"/>
                          <a:cs typeface="Times New Roman" pitchFamily="18" charset="0"/>
                        </a:rPr>
                        <a:t>20 кв. м</a:t>
                      </a:r>
                      <a:endParaRPr lang="ru-RU" sz="1600" dirty="0">
                        <a:latin typeface="Times New Roman" pitchFamily="18" charset="0"/>
                        <a:cs typeface="Times New Roman" pitchFamily="18" charset="0"/>
                      </a:endParaRPr>
                    </a:p>
                  </a:txBody>
                  <a:tcPr/>
                </a:tc>
              </a:tr>
              <a:tr h="582365">
                <a:tc>
                  <a:txBody>
                    <a:bodyPr/>
                    <a:lstStyle/>
                    <a:p>
                      <a:r>
                        <a:rPr lang="uk-UA" sz="1600" dirty="0" smtClean="0">
                          <a:latin typeface="Times New Roman" panose="02020603050405020304" pitchFamily="18" charset="0"/>
                          <a:cs typeface="Times New Roman" panose="02020603050405020304" pitchFamily="18" charset="0"/>
                        </a:rPr>
                        <a:t>Наявність книгосховища для навчального</a:t>
                      </a:r>
                      <a:r>
                        <a:rPr lang="uk-UA" sz="1600" baseline="0" dirty="0" smtClean="0">
                          <a:latin typeface="Times New Roman" panose="02020603050405020304" pitchFamily="18" charset="0"/>
                          <a:cs typeface="Times New Roman" panose="02020603050405020304" pitchFamily="18" charset="0"/>
                        </a:rPr>
                        <a:t> фонду</a:t>
                      </a:r>
                      <a:endParaRPr lang="ru-RU" sz="1600" dirty="0">
                        <a:latin typeface="Times New Roman" panose="02020603050405020304" pitchFamily="18" charset="0"/>
                        <a:cs typeface="Times New Roman" panose="02020603050405020304" pitchFamily="18" charset="0"/>
                      </a:endParaRPr>
                    </a:p>
                  </a:txBody>
                  <a:tcPr/>
                </a:tc>
                <a:tc>
                  <a:txBody>
                    <a:bodyPr/>
                    <a:lstStyle/>
                    <a:p>
                      <a:r>
                        <a:rPr lang="uk-UA" sz="1600" dirty="0" smtClean="0">
                          <a:latin typeface="Times New Roman" pitchFamily="18" charset="0"/>
                          <a:cs typeface="Times New Roman" pitchFamily="18" charset="0"/>
                        </a:rPr>
                        <a:t>так</a:t>
                      </a:r>
                      <a:endParaRPr lang="ru-RU" sz="1600" dirty="0">
                        <a:latin typeface="Times New Roman" pitchFamily="18" charset="0"/>
                        <a:cs typeface="Times New Roman" pitchFamily="18" charset="0"/>
                      </a:endParaRPr>
                    </a:p>
                  </a:txBody>
                  <a:tcPr/>
                </a:tc>
              </a:tr>
              <a:tr h="347712">
                <a:tc>
                  <a:txBody>
                    <a:bodyPr/>
                    <a:lstStyle/>
                    <a:p>
                      <a:r>
                        <a:rPr lang="uk-UA" sz="1600" dirty="0" smtClean="0">
                          <a:latin typeface="Times New Roman" panose="02020603050405020304" pitchFamily="18" charset="0"/>
                          <a:cs typeface="Times New Roman" panose="02020603050405020304" pitchFamily="18" charset="0"/>
                        </a:rPr>
                        <a:t>Оргтехніка</a:t>
                      </a:r>
                      <a:endParaRPr lang="ru-RU" sz="1600" dirty="0">
                        <a:latin typeface="Times New Roman" panose="02020603050405020304" pitchFamily="18" charset="0"/>
                        <a:cs typeface="Times New Roman" panose="02020603050405020304" pitchFamily="18" charset="0"/>
                      </a:endParaRPr>
                    </a:p>
                  </a:txBody>
                  <a:tcPr/>
                </a:tc>
                <a:tc>
                  <a:txBody>
                    <a:bodyPr/>
                    <a:lstStyle/>
                    <a:p>
                      <a:r>
                        <a:rPr lang="uk-UA" sz="1600" baseline="0" dirty="0" smtClean="0">
                          <a:latin typeface="Times New Roman" pitchFamily="18" charset="0"/>
                          <a:cs typeface="Times New Roman" pitchFamily="18" charset="0"/>
                        </a:rPr>
                        <a:t> -</a:t>
                      </a:r>
                      <a:endParaRPr lang="ru-RU" sz="1600" dirty="0">
                        <a:latin typeface="Times New Roman" pitchFamily="18" charset="0"/>
                        <a:cs typeface="Times New Roman" pitchFamily="18" charset="0"/>
                      </a:endParaRPr>
                    </a:p>
                  </a:txBody>
                  <a:tcPr/>
                </a:tc>
              </a:tr>
              <a:tr h="543006">
                <a:tc>
                  <a:txBody>
                    <a:bodyPr/>
                    <a:lstStyle/>
                    <a:p>
                      <a:r>
                        <a:rPr lang="uk-UA" sz="1600" dirty="0" smtClean="0">
                          <a:latin typeface="Times New Roman" panose="02020603050405020304" pitchFamily="18" charset="0"/>
                          <a:cs typeface="Times New Roman" panose="02020603050405020304" pitchFamily="18" charset="0"/>
                        </a:rPr>
                        <a:t>Вихід в Інтернет (кількість </a:t>
                      </a:r>
                      <a:r>
                        <a:rPr lang="uk-UA" sz="1600" dirty="0" err="1" smtClean="0">
                          <a:latin typeface="Times New Roman" panose="02020603050405020304" pitchFamily="18" charset="0"/>
                          <a:cs typeface="Times New Roman" panose="02020603050405020304" pitchFamily="18" charset="0"/>
                        </a:rPr>
                        <a:t>комп′ютерів</a:t>
                      </a:r>
                      <a:r>
                        <a:rPr lang="uk-UA" sz="1600" dirty="0" smtClean="0">
                          <a:latin typeface="Times New Roman" panose="02020603050405020304" pitchFamily="18" charset="0"/>
                          <a:cs typeface="Times New Roman" panose="02020603050405020304" pitchFamily="18" charset="0"/>
                        </a:rPr>
                        <a:t>)</a:t>
                      </a:r>
                      <a:endParaRPr lang="ru-RU" sz="1600" dirty="0">
                        <a:latin typeface="Times New Roman" panose="02020603050405020304" pitchFamily="18" charset="0"/>
                        <a:cs typeface="Times New Roman" panose="02020603050405020304" pitchFamily="18" charset="0"/>
                      </a:endParaRPr>
                    </a:p>
                  </a:txBody>
                  <a:tcPr/>
                </a:tc>
                <a:tc>
                  <a:txBody>
                    <a:bodyPr/>
                    <a:lstStyle/>
                    <a:p>
                      <a:r>
                        <a:rPr lang="uk-UA" sz="1600" dirty="0" smtClean="0">
                          <a:latin typeface="Times New Roman" pitchFamily="18" charset="0"/>
                          <a:cs typeface="Times New Roman" pitchFamily="18" charset="0"/>
                        </a:rPr>
                        <a:t>один</a:t>
                      </a:r>
                      <a:endParaRPr lang="ru-RU" sz="1600" dirty="0">
                        <a:latin typeface="Times New Roman" pitchFamily="18" charset="0"/>
                        <a:cs typeface="Times New Roman" pitchFamily="18" charset="0"/>
                      </a:endParaRPr>
                    </a:p>
                  </a:txBody>
                  <a:tcPr/>
                </a:tc>
              </a:tr>
            </a:tbl>
          </a:graphicData>
        </a:graphic>
      </p:graphicFrame>
    </p:spTree>
    <p:extLst>
      <p:ext uri="{BB962C8B-B14F-4D97-AF65-F5344CB8AC3E}">
        <p14:creationId xmlns="" xmlns:p14="http://schemas.microsoft.com/office/powerpoint/2010/main" val="255435315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Таблица 2"/>
          <p:cNvGraphicFramePr>
            <a:graphicFrameLocks noGrp="1"/>
          </p:cNvGraphicFramePr>
          <p:nvPr>
            <p:extLst>
              <p:ext uri="{D42A27DB-BD31-4B8C-83A1-F6EECF244321}">
                <p14:modId xmlns="" xmlns:p14="http://schemas.microsoft.com/office/powerpoint/2010/main" val="3173815862"/>
              </p:ext>
            </p:extLst>
          </p:nvPr>
        </p:nvGraphicFramePr>
        <p:xfrm>
          <a:off x="755576" y="836712"/>
          <a:ext cx="7416824" cy="5735320"/>
        </p:xfrm>
        <a:graphic>
          <a:graphicData uri="http://schemas.openxmlformats.org/drawingml/2006/table">
            <a:tbl>
              <a:tblPr firstRow="1" bandRow="1">
                <a:tableStyleId>{5C22544A-7EE6-4342-B048-85BDC9FD1C3A}</a:tableStyleId>
              </a:tblPr>
              <a:tblGrid>
                <a:gridCol w="4752528"/>
                <a:gridCol w="2664296"/>
              </a:tblGrid>
              <a:tr h="370840">
                <a:tc gridSpan="2">
                  <a:txBody>
                    <a:bodyPr/>
                    <a:lstStyle/>
                    <a:p>
                      <a:pPr marL="0" algn="ctr" rtl="0" eaLnBrk="1" fontAlgn="t" latinLnBrk="0" hangingPunct="1">
                        <a:spcBef>
                          <a:spcPts val="0"/>
                        </a:spcBef>
                        <a:spcAft>
                          <a:spcPts val="0"/>
                        </a:spcAft>
                      </a:pPr>
                      <a:r>
                        <a:rPr lang="uk-UA" sz="1800" b="1" i="0" u="none" strike="noStrike" kern="1200" dirty="0" smtClean="0">
                          <a:solidFill>
                            <a:srgbClr val="FFFFFF"/>
                          </a:solidFill>
                          <a:effectLst/>
                          <a:latin typeface="Times New Roman"/>
                          <a:cs typeface="Times New Roman"/>
                        </a:rPr>
                        <a:t>Основні показники діяльності бібліотеки </a:t>
                      </a:r>
                      <a:endParaRPr lang="ru-RU" sz="2400" b="0" i="0" u="none" strike="noStrike" dirty="0" smtClean="0">
                        <a:effectLst/>
                        <a:latin typeface="Arial"/>
                      </a:endParaRPr>
                    </a:p>
                  </a:txBody>
                  <a:tcPr/>
                </a:tc>
                <a:tc hMerge="1">
                  <a:txBody>
                    <a:bodyPr/>
                    <a:lstStyle/>
                    <a:p>
                      <a:endParaRPr lang="ru-RU"/>
                    </a:p>
                  </a:txBody>
                  <a:tcPr/>
                </a:tc>
              </a:tr>
              <a:tr h="370840">
                <a:tc>
                  <a:txBody>
                    <a:bodyPr/>
                    <a:lstStyle/>
                    <a:p>
                      <a:r>
                        <a:rPr lang="ru-RU" sz="1600" dirty="0" smtClean="0">
                          <a:latin typeface="Times New Roman" panose="02020603050405020304" pitchFamily="18" charset="0"/>
                          <a:cs typeface="Times New Roman" panose="02020603050405020304" pitchFamily="18" charset="0"/>
                        </a:rPr>
                        <a:t>Основний бібліотечний фонд (без урахування підручників), з них:</a:t>
                      </a:r>
                      <a:endParaRPr lang="ru-RU" sz="1600" dirty="0">
                        <a:latin typeface="Times New Roman" panose="02020603050405020304" pitchFamily="18" charset="0"/>
                        <a:cs typeface="Times New Roman" panose="02020603050405020304" pitchFamily="18" charset="0"/>
                      </a:endParaRPr>
                    </a:p>
                  </a:txBody>
                  <a:tcPr>
                    <a:lnR w="12700" cap="flat" cmpd="sng" algn="ctr">
                      <a:solidFill>
                        <a:schemeClr val="tx1"/>
                      </a:solidFill>
                      <a:prstDash val="solid"/>
                      <a:round/>
                      <a:headEnd type="none" w="med" len="med"/>
                      <a:tailEnd type="none" w="med" len="med"/>
                    </a:lnR>
                  </a:tcPr>
                </a:tc>
                <a:tc>
                  <a:txBody>
                    <a:bodyPr/>
                    <a:lstStyle/>
                    <a:p>
                      <a:endParaRPr lang="ru-RU" dirty="0"/>
                    </a:p>
                  </a:txBody>
                  <a:tcPr>
                    <a:lnL w="12700" cap="flat" cmpd="sng" algn="ctr">
                      <a:solidFill>
                        <a:schemeClr val="tx1"/>
                      </a:solidFill>
                      <a:prstDash val="solid"/>
                      <a:round/>
                      <a:headEnd type="none" w="med" len="med"/>
                      <a:tailEnd type="none" w="med" len="med"/>
                    </a:lnL>
                  </a:tcPr>
                </a:tc>
              </a:tr>
              <a:tr h="370840">
                <a:tc>
                  <a:txBody>
                    <a:bodyPr/>
                    <a:lstStyle/>
                    <a:p>
                      <a:r>
                        <a:rPr lang="uk-UA" sz="1600" dirty="0" smtClean="0">
                          <a:latin typeface="Times New Roman" panose="02020603050405020304" pitchFamily="18" charset="0"/>
                          <a:cs typeface="Times New Roman" panose="02020603050405020304" pitchFamily="18" charset="0"/>
                        </a:rPr>
                        <a:t>Книги та брошури</a:t>
                      </a:r>
                      <a:endParaRPr lang="ru-RU" sz="1600" dirty="0">
                        <a:latin typeface="Times New Roman" panose="02020603050405020304" pitchFamily="18" charset="0"/>
                        <a:cs typeface="Times New Roman" panose="02020603050405020304" pitchFamily="18" charset="0"/>
                      </a:endParaRPr>
                    </a:p>
                  </a:txBody>
                  <a:tcPr>
                    <a:lnR w="12700" cap="flat" cmpd="sng" algn="ctr">
                      <a:solidFill>
                        <a:schemeClr val="tx1"/>
                      </a:solidFill>
                      <a:prstDash val="solid"/>
                      <a:round/>
                      <a:headEnd type="none" w="med" len="med"/>
                      <a:tailEnd type="none" w="med" len="med"/>
                    </a:lnR>
                  </a:tcPr>
                </a:tc>
                <a:tc>
                  <a:txBody>
                    <a:bodyPr/>
                    <a:lstStyle/>
                    <a:p>
                      <a:r>
                        <a:rPr lang="uk-UA" sz="1600" dirty="0" smtClean="0">
                          <a:latin typeface="Times New Roman" pitchFamily="18" charset="0"/>
                          <a:cs typeface="Times New Roman" pitchFamily="18" charset="0"/>
                        </a:rPr>
                        <a:t>8034</a:t>
                      </a:r>
                      <a:endParaRPr lang="ru-RU" sz="16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tcPr>
                </a:tc>
              </a:tr>
              <a:tr h="370840">
                <a:tc>
                  <a:txBody>
                    <a:bodyPr/>
                    <a:lstStyle/>
                    <a:p>
                      <a:r>
                        <a:rPr lang="uk-UA" sz="1600" dirty="0" smtClean="0">
                          <a:latin typeface="Times New Roman" panose="02020603050405020304" pitchFamily="18" charset="0"/>
                          <a:cs typeface="Times New Roman" panose="02020603050405020304" pitchFamily="18" charset="0"/>
                        </a:rPr>
                        <a:t>Періодичні видання (всього)</a:t>
                      </a:r>
                      <a:endParaRPr lang="ru-RU" sz="1600" dirty="0">
                        <a:latin typeface="Times New Roman" panose="02020603050405020304" pitchFamily="18" charset="0"/>
                        <a:cs typeface="Times New Roman" panose="02020603050405020304" pitchFamily="18" charset="0"/>
                      </a:endParaRPr>
                    </a:p>
                  </a:txBody>
                  <a:tcPr>
                    <a:lnR w="12700" cap="flat" cmpd="sng" algn="ctr">
                      <a:solidFill>
                        <a:schemeClr val="tx1"/>
                      </a:solidFill>
                      <a:prstDash val="solid"/>
                      <a:round/>
                      <a:headEnd type="none" w="med" len="med"/>
                      <a:tailEnd type="none" w="med" len="med"/>
                    </a:lnR>
                  </a:tcPr>
                </a:tc>
                <a:tc>
                  <a:txBody>
                    <a:bodyPr/>
                    <a:lstStyle/>
                    <a:p>
                      <a:r>
                        <a:rPr lang="uk-UA" sz="1600" dirty="0" smtClean="0">
                          <a:latin typeface="Times New Roman" pitchFamily="18" charset="0"/>
                          <a:cs typeface="Times New Roman" pitchFamily="18" charset="0"/>
                        </a:rPr>
                        <a:t>5</a:t>
                      </a:r>
                      <a:endParaRPr lang="ru-RU" sz="16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tcPr>
                </a:tc>
              </a:tr>
              <a:tr h="370840">
                <a:tc>
                  <a:txBody>
                    <a:bodyPr/>
                    <a:lstStyle/>
                    <a:p>
                      <a:r>
                        <a:rPr lang="uk-UA" sz="1600" dirty="0" smtClean="0">
                          <a:latin typeface="Times New Roman" panose="02020603050405020304" pitchFamily="18" charset="0"/>
                          <a:cs typeface="Times New Roman" panose="02020603050405020304" pitchFamily="18" charset="0"/>
                        </a:rPr>
                        <a:t>Фонд підручників, з них:</a:t>
                      </a:r>
                      <a:endParaRPr lang="ru-RU" sz="1600" dirty="0">
                        <a:latin typeface="Times New Roman" panose="02020603050405020304" pitchFamily="18" charset="0"/>
                        <a:cs typeface="Times New Roman" panose="02020603050405020304" pitchFamily="18" charset="0"/>
                      </a:endParaRPr>
                    </a:p>
                  </a:txBody>
                  <a:tcPr>
                    <a:lnR w="12700" cap="flat" cmpd="sng" algn="ctr">
                      <a:solidFill>
                        <a:schemeClr val="tx1"/>
                      </a:solidFill>
                      <a:prstDash val="solid"/>
                      <a:round/>
                      <a:headEnd type="none" w="med" len="med"/>
                      <a:tailEnd type="none" w="med" len="med"/>
                    </a:lnR>
                  </a:tcPr>
                </a:tc>
                <a:tc>
                  <a:txBody>
                    <a:bodyPr/>
                    <a:lstStyle/>
                    <a:p>
                      <a:r>
                        <a:rPr lang="uk-UA" sz="1600" dirty="0" smtClean="0">
                          <a:latin typeface="Times New Roman" pitchFamily="18" charset="0"/>
                          <a:cs typeface="Times New Roman" pitchFamily="18" charset="0"/>
                        </a:rPr>
                        <a:t>18233</a:t>
                      </a:r>
                      <a:endParaRPr lang="ru-RU" sz="16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tcPr>
                </a:tc>
              </a:tr>
              <a:tr h="370840">
                <a:tc>
                  <a:txBody>
                    <a:bodyPr/>
                    <a:lstStyle/>
                    <a:p>
                      <a:r>
                        <a:rPr lang="uk-UA" sz="1600" dirty="0" smtClean="0">
                          <a:latin typeface="Times New Roman" panose="02020603050405020304" pitchFamily="18" charset="0"/>
                          <a:cs typeface="Times New Roman" panose="02020603050405020304" pitchFamily="18" charset="0"/>
                        </a:rPr>
                        <a:t>Для учнів 1-4-х</a:t>
                      </a:r>
                      <a:r>
                        <a:rPr lang="uk-UA" sz="1600" baseline="0" dirty="0" smtClean="0">
                          <a:latin typeface="Times New Roman" panose="02020603050405020304" pitchFamily="18" charset="0"/>
                          <a:cs typeface="Times New Roman" panose="02020603050405020304" pitchFamily="18" charset="0"/>
                        </a:rPr>
                        <a:t> класів</a:t>
                      </a:r>
                      <a:endParaRPr lang="ru-RU" sz="1600" dirty="0">
                        <a:latin typeface="Times New Roman" panose="02020603050405020304" pitchFamily="18" charset="0"/>
                        <a:cs typeface="Times New Roman" panose="02020603050405020304" pitchFamily="18" charset="0"/>
                      </a:endParaRPr>
                    </a:p>
                  </a:txBody>
                  <a:tcPr>
                    <a:lnR w="12700" cap="flat" cmpd="sng" algn="ctr">
                      <a:solidFill>
                        <a:schemeClr val="tx1"/>
                      </a:solidFill>
                      <a:prstDash val="solid"/>
                      <a:round/>
                      <a:headEnd type="none" w="med" len="med"/>
                      <a:tailEnd type="none" w="med" len="med"/>
                    </a:lnR>
                  </a:tcPr>
                </a:tc>
                <a:tc>
                  <a:txBody>
                    <a:bodyPr/>
                    <a:lstStyle/>
                    <a:p>
                      <a:r>
                        <a:rPr lang="uk-UA" sz="1600" dirty="0" smtClean="0">
                          <a:latin typeface="Times New Roman" pitchFamily="18" charset="0"/>
                          <a:cs typeface="Times New Roman" pitchFamily="18" charset="0"/>
                        </a:rPr>
                        <a:t>6546</a:t>
                      </a:r>
                      <a:endParaRPr lang="ru-RU" sz="16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tcPr>
                </a:tc>
              </a:tr>
              <a:tr h="370840">
                <a:tc>
                  <a:txBody>
                    <a:bodyPr/>
                    <a:lstStyle/>
                    <a:p>
                      <a:r>
                        <a:rPr lang="uk-UA" sz="1600" dirty="0" smtClean="0">
                          <a:latin typeface="Times New Roman" panose="02020603050405020304" pitchFamily="18" charset="0"/>
                          <a:cs typeface="Times New Roman" panose="02020603050405020304" pitchFamily="18" charset="0"/>
                        </a:rPr>
                        <a:t>Для учнів 5-9-х класів</a:t>
                      </a:r>
                      <a:endParaRPr lang="ru-RU" sz="1600" dirty="0">
                        <a:latin typeface="Times New Roman" panose="02020603050405020304" pitchFamily="18" charset="0"/>
                        <a:cs typeface="Times New Roman" panose="02020603050405020304" pitchFamily="18" charset="0"/>
                      </a:endParaRPr>
                    </a:p>
                  </a:txBody>
                  <a:tcPr>
                    <a:lnR w="12700" cap="flat" cmpd="sng" algn="ctr">
                      <a:solidFill>
                        <a:schemeClr val="tx1"/>
                      </a:solidFill>
                      <a:prstDash val="solid"/>
                      <a:round/>
                      <a:headEnd type="none" w="med" len="med"/>
                      <a:tailEnd type="none" w="med" len="med"/>
                    </a:lnR>
                  </a:tcPr>
                </a:tc>
                <a:tc>
                  <a:txBody>
                    <a:bodyPr/>
                    <a:lstStyle/>
                    <a:p>
                      <a:r>
                        <a:rPr lang="uk-UA" sz="1600" dirty="0" smtClean="0">
                          <a:latin typeface="Times New Roman" pitchFamily="18" charset="0"/>
                          <a:cs typeface="Times New Roman" pitchFamily="18" charset="0"/>
                        </a:rPr>
                        <a:t>7641</a:t>
                      </a:r>
                      <a:endParaRPr lang="ru-RU" sz="16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tcPr>
                </a:tc>
              </a:tr>
              <a:tr h="370840">
                <a:tc>
                  <a:txBody>
                    <a:bodyPr/>
                    <a:lstStyle/>
                    <a:p>
                      <a:r>
                        <a:rPr lang="uk-UA" sz="1600" dirty="0" smtClean="0">
                          <a:latin typeface="Times New Roman" panose="02020603050405020304" pitchFamily="18" charset="0"/>
                          <a:cs typeface="Times New Roman" panose="02020603050405020304" pitchFamily="18" charset="0"/>
                        </a:rPr>
                        <a:t>Для учнів 10-11-х</a:t>
                      </a:r>
                      <a:r>
                        <a:rPr lang="uk-UA" sz="1600" baseline="0" dirty="0" smtClean="0">
                          <a:latin typeface="Times New Roman" panose="02020603050405020304" pitchFamily="18" charset="0"/>
                          <a:cs typeface="Times New Roman" panose="02020603050405020304" pitchFamily="18" charset="0"/>
                        </a:rPr>
                        <a:t> класів</a:t>
                      </a:r>
                      <a:endParaRPr lang="ru-RU" sz="1600" dirty="0">
                        <a:latin typeface="Times New Roman" panose="02020603050405020304" pitchFamily="18" charset="0"/>
                        <a:cs typeface="Times New Roman" panose="02020603050405020304" pitchFamily="18" charset="0"/>
                      </a:endParaRPr>
                    </a:p>
                  </a:txBody>
                  <a:tcPr>
                    <a:lnR w="12700" cap="flat" cmpd="sng" algn="ctr">
                      <a:solidFill>
                        <a:schemeClr val="tx1"/>
                      </a:solidFill>
                      <a:prstDash val="solid"/>
                      <a:round/>
                      <a:headEnd type="none" w="med" len="med"/>
                      <a:tailEnd type="none" w="med" len="med"/>
                    </a:lnR>
                  </a:tcPr>
                </a:tc>
                <a:tc>
                  <a:txBody>
                    <a:bodyPr/>
                    <a:lstStyle/>
                    <a:p>
                      <a:r>
                        <a:rPr lang="uk-UA" sz="1600" dirty="0" smtClean="0">
                          <a:latin typeface="Times New Roman" pitchFamily="18" charset="0"/>
                          <a:cs typeface="Times New Roman" pitchFamily="18" charset="0"/>
                        </a:rPr>
                        <a:t>4046</a:t>
                      </a:r>
                      <a:endParaRPr lang="ru-RU" sz="16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tcPr>
                </a:tc>
              </a:tr>
              <a:tr h="370840">
                <a:tc gridSpan="2">
                  <a:txBody>
                    <a:bodyPr/>
                    <a:lstStyle/>
                    <a:p>
                      <a:pPr algn="ctr"/>
                      <a:r>
                        <a:rPr lang="uk-UA" sz="1600" b="1" dirty="0" smtClean="0">
                          <a:latin typeface="Times New Roman" pitchFamily="18" charset="0"/>
                          <a:cs typeface="Times New Roman" pitchFamily="18" charset="0"/>
                        </a:rPr>
                        <a:t>Робота з користувачами:</a:t>
                      </a:r>
                      <a:endParaRPr lang="ru-RU" sz="1600" b="1" dirty="0">
                        <a:latin typeface="Times New Roman" pitchFamily="18" charset="0"/>
                        <a:cs typeface="Times New Roman" pitchFamily="18" charset="0"/>
                      </a:endParaRPr>
                    </a:p>
                  </a:txBody>
                  <a:tcPr/>
                </a:tc>
                <a:tc hMerge="1">
                  <a:txBody>
                    <a:bodyPr/>
                    <a:lstStyle/>
                    <a:p>
                      <a:endParaRPr lang="ru-RU"/>
                    </a:p>
                  </a:txBody>
                  <a:tcPr/>
                </a:tc>
              </a:tr>
              <a:tr h="370840">
                <a:tc>
                  <a:txBody>
                    <a:bodyPr/>
                    <a:lstStyle/>
                    <a:p>
                      <a:pPr algn="ctr"/>
                      <a:r>
                        <a:rPr lang="uk-UA" sz="1600" dirty="0" smtClean="0">
                          <a:latin typeface="Times New Roman" panose="02020603050405020304" pitchFamily="18" charset="0"/>
                          <a:cs typeface="Times New Roman" panose="02020603050405020304" pitchFamily="18" charset="0"/>
                        </a:rPr>
                        <a:t>Загальна кількість</a:t>
                      </a:r>
                      <a:r>
                        <a:rPr lang="uk-UA" sz="1600" baseline="0" dirty="0" smtClean="0">
                          <a:latin typeface="Times New Roman" panose="02020603050405020304" pitchFamily="18" charset="0"/>
                          <a:cs typeface="Times New Roman" panose="02020603050405020304" pitchFamily="18" charset="0"/>
                        </a:rPr>
                        <a:t> користувачів:</a:t>
                      </a:r>
                      <a:endParaRPr lang="ru-RU" sz="1600" dirty="0">
                        <a:latin typeface="Times New Roman" panose="02020603050405020304" pitchFamily="18" charset="0"/>
                        <a:cs typeface="Times New Roman" panose="02020603050405020304" pitchFamily="18" charset="0"/>
                      </a:endParaRPr>
                    </a:p>
                  </a:txBody>
                  <a:tcPr>
                    <a:lnR w="12700" cap="flat" cmpd="sng" algn="ctr">
                      <a:solidFill>
                        <a:schemeClr val="tx1"/>
                      </a:solidFill>
                      <a:prstDash val="solid"/>
                      <a:round/>
                      <a:headEnd type="none" w="med" len="med"/>
                      <a:tailEnd type="none" w="med" len="med"/>
                    </a:lnR>
                  </a:tcPr>
                </a:tc>
                <a:tc>
                  <a:txBody>
                    <a:bodyPr/>
                    <a:lstStyle/>
                    <a:p>
                      <a:r>
                        <a:rPr lang="uk-UA" sz="1600" dirty="0" smtClean="0">
                          <a:latin typeface="Times New Roman" pitchFamily="18" charset="0"/>
                          <a:cs typeface="Times New Roman" pitchFamily="18" charset="0"/>
                        </a:rPr>
                        <a:t>212</a:t>
                      </a:r>
                      <a:endParaRPr lang="ru-RU" sz="16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tcPr>
                </a:tc>
              </a:tr>
              <a:tr h="370840">
                <a:tc>
                  <a:txBody>
                    <a:bodyPr/>
                    <a:lstStyle/>
                    <a:p>
                      <a:pPr algn="ctr"/>
                      <a:r>
                        <a:rPr lang="uk-UA" sz="1600" dirty="0" smtClean="0">
                          <a:latin typeface="Times New Roman" panose="02020603050405020304" pitchFamily="18" charset="0"/>
                          <a:cs typeface="Times New Roman" panose="02020603050405020304" pitchFamily="18" charset="0"/>
                        </a:rPr>
                        <a:t>учні</a:t>
                      </a:r>
                      <a:endParaRPr lang="ru-RU" sz="1600" dirty="0">
                        <a:latin typeface="Times New Roman" panose="02020603050405020304" pitchFamily="18" charset="0"/>
                        <a:cs typeface="Times New Roman" panose="02020603050405020304" pitchFamily="18" charset="0"/>
                      </a:endParaRPr>
                    </a:p>
                  </a:txBody>
                  <a:tcPr>
                    <a:lnR w="12700" cap="flat" cmpd="sng" algn="ctr">
                      <a:solidFill>
                        <a:schemeClr val="tx1"/>
                      </a:solidFill>
                      <a:prstDash val="solid"/>
                      <a:round/>
                      <a:headEnd type="none" w="med" len="med"/>
                      <a:tailEnd type="none" w="med" len="med"/>
                    </a:lnR>
                  </a:tcPr>
                </a:tc>
                <a:tc>
                  <a:txBody>
                    <a:bodyPr/>
                    <a:lstStyle/>
                    <a:p>
                      <a:r>
                        <a:rPr lang="uk-UA" sz="1600" dirty="0" smtClean="0">
                          <a:latin typeface="Times New Roman" pitchFamily="18" charset="0"/>
                          <a:cs typeface="Times New Roman" pitchFamily="18" charset="0"/>
                        </a:rPr>
                        <a:t>183</a:t>
                      </a:r>
                      <a:endParaRPr lang="ru-RU" sz="16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tcPr>
                </a:tc>
              </a:tr>
              <a:tr h="370840">
                <a:tc>
                  <a:txBody>
                    <a:bodyPr/>
                    <a:lstStyle/>
                    <a:p>
                      <a:pPr algn="ctr"/>
                      <a:r>
                        <a:rPr lang="uk-UA" sz="1600" dirty="0" smtClean="0">
                          <a:latin typeface="Times New Roman" panose="02020603050405020304" pitchFamily="18" charset="0"/>
                          <a:cs typeface="Times New Roman" panose="02020603050405020304" pitchFamily="18" charset="0"/>
                        </a:rPr>
                        <a:t>педагоги</a:t>
                      </a:r>
                      <a:endParaRPr lang="ru-RU" sz="1600" dirty="0">
                        <a:latin typeface="Times New Roman" panose="02020603050405020304" pitchFamily="18" charset="0"/>
                        <a:cs typeface="Times New Roman" panose="02020603050405020304" pitchFamily="18" charset="0"/>
                      </a:endParaRPr>
                    </a:p>
                  </a:txBody>
                  <a:tcPr>
                    <a:lnR w="12700" cap="flat" cmpd="sng" algn="ctr">
                      <a:solidFill>
                        <a:schemeClr val="tx1"/>
                      </a:solidFill>
                      <a:prstDash val="solid"/>
                      <a:round/>
                      <a:headEnd type="none" w="med" len="med"/>
                      <a:tailEnd type="none" w="med" len="med"/>
                    </a:lnR>
                  </a:tcPr>
                </a:tc>
                <a:tc>
                  <a:txBody>
                    <a:bodyPr/>
                    <a:lstStyle/>
                    <a:p>
                      <a:r>
                        <a:rPr lang="uk-UA" sz="1600" dirty="0" smtClean="0">
                          <a:latin typeface="Times New Roman" pitchFamily="18" charset="0"/>
                          <a:cs typeface="Times New Roman" pitchFamily="18" charset="0"/>
                        </a:rPr>
                        <a:t>22</a:t>
                      </a:r>
                      <a:endParaRPr lang="ru-RU" sz="16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tcPr>
                </a:tc>
              </a:tr>
              <a:tr h="370840">
                <a:tc>
                  <a:txBody>
                    <a:bodyPr/>
                    <a:lstStyle/>
                    <a:p>
                      <a:pPr algn="ctr"/>
                      <a:r>
                        <a:rPr lang="uk-UA" sz="1600" dirty="0" smtClean="0">
                          <a:latin typeface="Times New Roman" panose="02020603050405020304" pitchFamily="18" charset="0"/>
                          <a:cs typeface="Times New Roman" panose="02020603050405020304" pitchFamily="18" charset="0"/>
                        </a:rPr>
                        <a:t>батьки</a:t>
                      </a:r>
                      <a:endParaRPr lang="ru-RU" sz="1600" dirty="0">
                        <a:latin typeface="Times New Roman" panose="02020603050405020304" pitchFamily="18" charset="0"/>
                        <a:cs typeface="Times New Roman" panose="02020603050405020304" pitchFamily="18" charset="0"/>
                      </a:endParaRPr>
                    </a:p>
                  </a:txBody>
                  <a:tcPr>
                    <a:lnR w="12700" cap="flat" cmpd="sng" algn="ctr">
                      <a:solidFill>
                        <a:schemeClr val="tx1"/>
                      </a:solidFill>
                      <a:prstDash val="solid"/>
                      <a:round/>
                      <a:headEnd type="none" w="med" len="med"/>
                      <a:tailEnd type="none" w="med" len="med"/>
                    </a:lnR>
                  </a:tcPr>
                </a:tc>
                <a:tc>
                  <a:txBody>
                    <a:bodyPr/>
                    <a:lstStyle/>
                    <a:p>
                      <a:r>
                        <a:rPr lang="uk-UA" sz="1600" dirty="0" smtClean="0">
                          <a:latin typeface="Times New Roman" pitchFamily="18" charset="0"/>
                          <a:cs typeface="Times New Roman" pitchFamily="18" charset="0"/>
                        </a:rPr>
                        <a:t>7</a:t>
                      </a:r>
                      <a:endParaRPr lang="ru-RU" sz="16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tcPr>
                </a:tc>
              </a:tr>
              <a:tr h="370840">
                <a:tc>
                  <a:txBody>
                    <a:bodyPr/>
                    <a:lstStyle/>
                    <a:p>
                      <a:pPr algn="ctr"/>
                      <a:r>
                        <a:rPr lang="uk-UA" sz="1600" dirty="0" smtClean="0">
                          <a:latin typeface="Times New Roman" panose="02020603050405020304" pitchFamily="18" charset="0"/>
                          <a:cs typeface="Times New Roman" panose="02020603050405020304" pitchFamily="18" charset="0"/>
                        </a:rPr>
                        <a:t>Кількість відвідувань (за місяць)</a:t>
                      </a:r>
                      <a:endParaRPr lang="ru-RU" sz="1600" dirty="0">
                        <a:latin typeface="Times New Roman" panose="02020603050405020304" pitchFamily="18" charset="0"/>
                        <a:cs typeface="Times New Roman" panose="02020603050405020304" pitchFamily="18" charset="0"/>
                      </a:endParaRPr>
                    </a:p>
                  </a:txBody>
                  <a:tcPr>
                    <a:lnR w="12700" cap="flat" cmpd="sng" algn="ctr">
                      <a:solidFill>
                        <a:schemeClr val="tx1"/>
                      </a:solidFill>
                      <a:prstDash val="solid"/>
                      <a:round/>
                      <a:headEnd type="none" w="med" len="med"/>
                      <a:tailEnd type="none" w="med" len="med"/>
                    </a:lnR>
                  </a:tcPr>
                </a:tc>
                <a:tc>
                  <a:txBody>
                    <a:bodyPr/>
                    <a:lstStyle/>
                    <a:p>
                      <a:r>
                        <a:rPr lang="uk-UA" sz="1600" dirty="0" smtClean="0">
                          <a:latin typeface="Times New Roman" pitchFamily="18" charset="0"/>
                          <a:cs typeface="Times New Roman" pitchFamily="18" charset="0"/>
                        </a:rPr>
                        <a:t>65</a:t>
                      </a:r>
                      <a:endParaRPr lang="ru-RU" sz="16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tcPr>
                </a:tc>
              </a:tr>
              <a:tr h="216584">
                <a:tc>
                  <a:txBody>
                    <a:bodyPr/>
                    <a:lstStyle/>
                    <a:p>
                      <a:pPr algn="ctr"/>
                      <a:r>
                        <a:rPr lang="uk-UA" sz="1600" dirty="0" smtClean="0">
                          <a:latin typeface="Times New Roman" panose="02020603050405020304" pitchFamily="18" charset="0"/>
                          <a:cs typeface="Times New Roman" panose="02020603050405020304" pitchFamily="18" charset="0"/>
                        </a:rPr>
                        <a:t>Кількість книговидач (за</a:t>
                      </a:r>
                      <a:r>
                        <a:rPr lang="uk-UA" sz="1600" baseline="0" dirty="0" smtClean="0">
                          <a:latin typeface="Times New Roman" panose="02020603050405020304" pitchFamily="18" charset="0"/>
                          <a:cs typeface="Times New Roman" panose="02020603050405020304" pitchFamily="18" charset="0"/>
                        </a:rPr>
                        <a:t> місяць)</a:t>
                      </a:r>
                      <a:endParaRPr lang="ru-RU" sz="1600" dirty="0">
                        <a:latin typeface="Times New Roman" panose="02020603050405020304" pitchFamily="18" charset="0"/>
                        <a:cs typeface="Times New Roman" panose="02020603050405020304" pitchFamily="18" charset="0"/>
                      </a:endParaRPr>
                    </a:p>
                  </a:txBody>
                  <a:tcPr>
                    <a:lnR w="12700" cap="flat" cmpd="sng" algn="ctr">
                      <a:solidFill>
                        <a:schemeClr val="tx1"/>
                      </a:solidFill>
                      <a:prstDash val="solid"/>
                      <a:round/>
                      <a:headEnd type="none" w="med" len="med"/>
                      <a:tailEnd type="none" w="med" len="med"/>
                    </a:lnR>
                  </a:tcPr>
                </a:tc>
                <a:tc>
                  <a:txBody>
                    <a:bodyPr/>
                    <a:lstStyle/>
                    <a:p>
                      <a:r>
                        <a:rPr lang="uk-UA" sz="1600" dirty="0" smtClean="0">
                          <a:latin typeface="Times New Roman" pitchFamily="18" charset="0"/>
                          <a:cs typeface="Times New Roman" pitchFamily="18" charset="0"/>
                        </a:rPr>
                        <a:t>140</a:t>
                      </a:r>
                      <a:endParaRPr lang="ru-RU" sz="16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tcPr>
                </a:tc>
              </a:tr>
            </a:tbl>
          </a:graphicData>
        </a:graphic>
      </p:graphicFrame>
      <p:sp>
        <p:nvSpPr>
          <p:cNvPr id="4" name="Заголовок 3"/>
          <p:cNvSpPr>
            <a:spLocks noGrp="1"/>
          </p:cNvSpPr>
          <p:nvPr>
            <p:ph type="title"/>
          </p:nvPr>
        </p:nvSpPr>
        <p:spPr>
          <a:xfrm>
            <a:off x="1043608" y="260648"/>
            <a:ext cx="7024744" cy="504056"/>
          </a:xfrm>
        </p:spPr>
        <p:txBody>
          <a:bodyPr>
            <a:normAutofit/>
          </a:bodyPr>
          <a:lstStyle/>
          <a:p>
            <a:r>
              <a:rPr lang="uk-UA" sz="2400" b="1" dirty="0" smtClean="0">
                <a:solidFill>
                  <a:schemeClr val="accent5">
                    <a:lumMod val="75000"/>
                  </a:schemeClr>
                </a:solidFill>
                <a:latin typeface="Times New Roman" pitchFamily="18" charset="0"/>
                <a:cs typeface="Times New Roman" pitchFamily="18" charset="0"/>
              </a:rPr>
              <a:t>    Паспорт  бібліотеки</a:t>
            </a:r>
            <a:endParaRPr lang="ru-RU" sz="2400" b="1" dirty="0">
              <a:solidFill>
                <a:schemeClr val="accent5">
                  <a:lumMod val="75000"/>
                </a:schemeClr>
              </a:solidFill>
              <a:latin typeface="Times New Roman" pitchFamily="18" charset="0"/>
              <a:cs typeface="Times New Roman" pitchFamily="18" charset="0"/>
            </a:endParaRPr>
          </a:p>
        </p:txBody>
      </p:sp>
    </p:spTree>
    <p:extLst>
      <p:ext uri="{BB962C8B-B14F-4D97-AF65-F5344CB8AC3E}">
        <p14:creationId xmlns="" xmlns:p14="http://schemas.microsoft.com/office/powerpoint/2010/main" val="39027683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476672"/>
            <a:ext cx="8820472" cy="936104"/>
          </a:xfrm>
        </p:spPr>
        <p:txBody>
          <a:bodyPr>
            <a:normAutofit/>
          </a:bodyPr>
          <a:lstStyle/>
          <a:p>
            <a:pPr algn="ctr"/>
            <a:r>
              <a:rPr lang="uk-UA" sz="2000" b="1" dirty="0" smtClean="0">
                <a:solidFill>
                  <a:schemeClr val="accent2">
                    <a:lumMod val="75000"/>
                  </a:schemeClr>
                </a:solidFill>
                <a:latin typeface="Times New Roman" panose="02020603050405020304" pitchFamily="18" charset="0"/>
                <a:cs typeface="Times New Roman" panose="02020603050405020304" pitchFamily="18" charset="0"/>
              </a:rPr>
              <a:t>З досвіду роботи шкільного бібліотекаря, </a:t>
            </a:r>
            <a:br>
              <a:rPr lang="uk-UA" sz="2000" b="1" dirty="0" smtClean="0">
                <a:solidFill>
                  <a:schemeClr val="accent2">
                    <a:lumMod val="75000"/>
                  </a:schemeClr>
                </a:solidFill>
                <a:latin typeface="Times New Roman" panose="02020603050405020304" pitchFamily="18" charset="0"/>
                <a:cs typeface="Times New Roman" panose="02020603050405020304" pitchFamily="18" charset="0"/>
              </a:rPr>
            </a:br>
            <a:r>
              <a:rPr lang="uk-UA" sz="2000" b="1" dirty="0" smtClean="0">
                <a:solidFill>
                  <a:schemeClr val="accent2">
                    <a:lumMod val="75000"/>
                  </a:schemeClr>
                </a:solidFill>
                <a:latin typeface="Times New Roman" panose="02020603050405020304" pitchFamily="18" charset="0"/>
                <a:cs typeface="Times New Roman" panose="02020603050405020304" pitchFamily="18" charset="0"/>
              </a:rPr>
              <a:t>учням без книги прожити не можливо!</a:t>
            </a:r>
            <a:endParaRPr lang="ru-RU" sz="2000" b="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3" name="Текст 2"/>
          <p:cNvSpPr>
            <a:spLocks noGrp="1"/>
          </p:cNvSpPr>
          <p:nvPr>
            <p:ph type="body" idx="1"/>
          </p:nvPr>
        </p:nvSpPr>
        <p:spPr>
          <a:xfrm>
            <a:off x="539552" y="1412776"/>
            <a:ext cx="8136904" cy="5184576"/>
          </a:xfrm>
        </p:spPr>
        <p:txBody>
          <a:bodyPr>
            <a:noAutofit/>
          </a:bodyPr>
          <a:lstStyle/>
          <a:p>
            <a:r>
              <a:rPr lang="uk-UA" dirty="0" smtClean="0">
                <a:latin typeface="Times New Roman" panose="02020603050405020304" pitchFamily="18" charset="0"/>
                <a:cs typeface="Times New Roman" panose="02020603050405020304" pitchFamily="18" charset="0"/>
              </a:rPr>
              <a:t>  </a:t>
            </a:r>
            <a:r>
              <a:rPr lang="uk-UA" dirty="0" smtClean="0">
                <a:solidFill>
                  <a:schemeClr val="accent1">
                    <a:lumMod val="50000"/>
                  </a:schemeClr>
                </a:solidFill>
                <a:latin typeface="Times New Roman" panose="02020603050405020304" pitchFamily="18" charset="0"/>
                <a:cs typeface="Times New Roman" panose="02020603050405020304" pitchFamily="18" charset="0"/>
              </a:rPr>
              <a:t>Соціологічні опитування проведені на Україні свідчать про значне зниження статусу книги. Наші сучасні діти все більше звертаються до Інтернету та комп′ютера для здобуття необхідної інформації. Тому  до  читання потрібно залучати якомога більше учнів і вчителів, бо освітній процес </a:t>
            </a:r>
            <a:r>
              <a:rPr lang="uk-UA" b="1" dirty="0" smtClean="0">
                <a:solidFill>
                  <a:schemeClr val="accent1">
                    <a:lumMod val="50000"/>
                  </a:schemeClr>
                </a:solidFill>
                <a:latin typeface="Times New Roman" panose="02020603050405020304" pitchFamily="18" charset="0"/>
                <a:cs typeface="Times New Roman" panose="02020603050405020304" pitchFamily="18" charset="0"/>
              </a:rPr>
              <a:t>без книги не можливий</a:t>
            </a:r>
            <a:r>
              <a:rPr lang="uk-UA" dirty="0" smtClean="0">
                <a:solidFill>
                  <a:schemeClr val="accent1">
                    <a:lumMod val="50000"/>
                  </a:schemeClr>
                </a:solidFill>
                <a:latin typeface="Times New Roman" panose="02020603050405020304" pitchFamily="18" charset="0"/>
                <a:cs typeface="Times New Roman" panose="02020603050405020304" pitchFamily="18" charset="0"/>
              </a:rPr>
              <a:t>, а відповідно і без бібліотеки.</a:t>
            </a:r>
          </a:p>
          <a:p>
            <a:r>
              <a:rPr lang="uk-UA" dirty="0" smtClean="0">
                <a:solidFill>
                  <a:schemeClr val="accent1">
                    <a:lumMod val="50000"/>
                  </a:schemeClr>
                </a:solidFill>
                <a:latin typeface="Times New Roman" panose="02020603050405020304" pitchFamily="18" charset="0"/>
                <a:cs typeface="Times New Roman" panose="02020603050405020304" pitchFamily="18" charset="0"/>
              </a:rPr>
              <a:t>  Як писав великий педагог В. О. Сухомлинський , що шкільна бібліотека є «…одним із важливих осередків, центром духовного життя в школі… Тут задовольняється багато дитячих інтересів, тут нерідко загоряється вогник , що продовжує мрію.»</a:t>
            </a:r>
          </a:p>
          <a:p>
            <a:r>
              <a:rPr lang="uk-UA" dirty="0" smtClean="0">
                <a:solidFill>
                  <a:schemeClr val="accent1">
                    <a:lumMod val="50000"/>
                  </a:schemeClr>
                </a:solidFill>
                <a:latin typeface="Times New Roman" panose="02020603050405020304" pitchFamily="18" charset="0"/>
                <a:cs typeface="Times New Roman" panose="02020603050405020304" pitchFamily="18" charset="0"/>
              </a:rPr>
              <a:t>   Бібліотека – це територія читання: у різноманітних виявах, у широкому і вузькому розумінні цього слова, для найменших, що вперше знайомляться з буквами, і для досвідченого читача, який постійно переглядає нові і старі  видання, у пошуках цікавої теми.</a:t>
            </a:r>
            <a:r>
              <a:rPr lang="ru-RU" dirty="0">
                <a:latin typeface="Calibri"/>
                <a:ea typeface="Calibri"/>
                <a:cs typeface="Times New Roman"/>
              </a:rPr>
              <a:t> </a:t>
            </a:r>
            <a:r>
              <a:rPr lang="ru-RU" dirty="0" smtClean="0">
                <a:solidFill>
                  <a:schemeClr val="accent1">
                    <a:lumMod val="50000"/>
                  </a:schemeClr>
                </a:solidFill>
                <a:latin typeface="Times New Roman" panose="02020603050405020304" pitchFamily="18" charset="0"/>
                <a:ea typeface="Calibri"/>
                <a:cs typeface="Times New Roman" panose="02020603050405020304" pitchFamily="18" charset="0"/>
              </a:rPr>
              <a:t>Книга кожному відкриває небачені </a:t>
            </a:r>
            <a:r>
              <a:rPr lang="ru-RU" dirty="0">
                <a:solidFill>
                  <a:schemeClr val="accent1">
                    <a:lumMod val="50000"/>
                  </a:schemeClr>
                </a:solidFill>
                <a:latin typeface="Times New Roman" panose="02020603050405020304" pitchFamily="18" charset="0"/>
                <a:ea typeface="Calibri"/>
                <a:cs typeface="Times New Roman" panose="02020603050405020304" pitchFamily="18" charset="0"/>
              </a:rPr>
              <a:t>обрії, допомагає зрозуміти історію народу, розкриває </a:t>
            </a:r>
            <a:r>
              <a:rPr lang="ru-RU" dirty="0" smtClean="0">
                <a:solidFill>
                  <a:schemeClr val="accent1">
                    <a:lumMod val="50000"/>
                  </a:schemeClr>
                </a:solidFill>
                <a:latin typeface="Times New Roman" panose="02020603050405020304" pitchFamily="18" charset="0"/>
                <a:ea typeface="Calibri"/>
                <a:cs typeface="Times New Roman" panose="02020603050405020304" pitchFamily="18" charset="0"/>
              </a:rPr>
              <a:t>таємниці природи та </a:t>
            </a:r>
            <a:r>
              <a:rPr lang="ru-RU" dirty="0">
                <a:solidFill>
                  <a:schemeClr val="accent1">
                    <a:lumMod val="50000"/>
                  </a:schemeClr>
                </a:solidFill>
                <a:latin typeface="Times New Roman" panose="02020603050405020304" pitchFamily="18" charset="0"/>
                <a:ea typeface="Calibri"/>
                <a:cs typeface="Times New Roman" panose="02020603050405020304" pitchFamily="18" charset="0"/>
              </a:rPr>
              <a:t>життя. Навіть у вік глобальної інформатизації та високих технологій людина не може обійтися без </a:t>
            </a:r>
            <a:r>
              <a:rPr lang="ru-RU" b="1" dirty="0" smtClean="0">
                <a:solidFill>
                  <a:schemeClr val="accent1">
                    <a:lumMod val="50000"/>
                  </a:schemeClr>
                </a:solidFill>
                <a:latin typeface="Times New Roman" panose="02020603050405020304" pitchFamily="18" charset="0"/>
                <a:ea typeface="Calibri"/>
                <a:cs typeface="Times New Roman" panose="02020603050405020304" pitchFamily="18" charset="0"/>
              </a:rPr>
              <a:t>КНИГИ. </a:t>
            </a:r>
            <a:endParaRPr lang="ru-RU" b="1" dirty="0">
              <a:solidFill>
                <a:schemeClr val="accent1">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14741482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87624" y="404664"/>
            <a:ext cx="6637468" cy="2880320"/>
          </a:xfrm>
        </p:spPr>
        <p:txBody>
          <a:bodyPr>
            <a:normAutofit fontScale="90000"/>
          </a:bodyPr>
          <a:lstStyle/>
          <a:p>
            <a:r>
              <a:rPr lang="uk-UA" sz="1800" b="1" dirty="0" smtClean="0">
                <a:solidFill>
                  <a:schemeClr val="accent1">
                    <a:lumMod val="50000"/>
                  </a:schemeClr>
                </a:solidFill>
                <a:latin typeface="Times New Roman" panose="02020603050405020304" pitchFamily="18" charset="0"/>
                <a:cs typeface="Times New Roman" panose="02020603050405020304" pitchFamily="18" charset="0"/>
              </a:rPr>
              <a:t/>
            </a:r>
            <a:br>
              <a:rPr lang="uk-UA" sz="1800" b="1" dirty="0" smtClean="0">
                <a:solidFill>
                  <a:schemeClr val="accent1">
                    <a:lumMod val="50000"/>
                  </a:schemeClr>
                </a:solidFill>
                <a:latin typeface="Times New Roman" panose="02020603050405020304" pitchFamily="18" charset="0"/>
                <a:cs typeface="Times New Roman" panose="02020603050405020304" pitchFamily="18" charset="0"/>
              </a:rPr>
            </a:br>
            <a:r>
              <a:rPr lang="uk-UA" sz="2200" b="1" dirty="0" smtClean="0">
                <a:solidFill>
                  <a:schemeClr val="accent5">
                    <a:lumMod val="75000"/>
                  </a:schemeClr>
                </a:solidFill>
                <a:latin typeface="Times New Roman" panose="02020603050405020304" pitchFamily="18" charset="0"/>
                <a:cs typeface="Times New Roman" panose="02020603050405020304" pitchFamily="18" charset="0"/>
              </a:rPr>
              <a:t>Мета роботи та методи роботи  нашої бібліотеки</a:t>
            </a:r>
            <a:r>
              <a:rPr lang="uk-UA" sz="2000" b="1" dirty="0" smtClean="0">
                <a:solidFill>
                  <a:schemeClr val="accent1">
                    <a:lumMod val="50000"/>
                  </a:schemeClr>
                </a:solidFill>
                <a:latin typeface="Times New Roman" panose="02020603050405020304" pitchFamily="18" charset="0"/>
                <a:cs typeface="Times New Roman" panose="02020603050405020304" pitchFamily="18" charset="0"/>
              </a:rPr>
              <a:t/>
            </a:r>
            <a:br>
              <a:rPr lang="uk-UA" sz="2000" b="1" dirty="0" smtClean="0">
                <a:solidFill>
                  <a:schemeClr val="accent1">
                    <a:lumMod val="50000"/>
                  </a:schemeClr>
                </a:solidFill>
                <a:latin typeface="Times New Roman" panose="02020603050405020304" pitchFamily="18" charset="0"/>
                <a:cs typeface="Times New Roman" panose="02020603050405020304" pitchFamily="18" charset="0"/>
              </a:rPr>
            </a:br>
            <a:r>
              <a:rPr lang="uk-UA" sz="2000" b="1" dirty="0" smtClean="0">
                <a:solidFill>
                  <a:schemeClr val="accent1">
                    <a:lumMod val="50000"/>
                  </a:schemeClr>
                </a:solidFill>
                <a:latin typeface="Times New Roman" panose="02020603050405020304" pitchFamily="18" charset="0"/>
                <a:cs typeface="Times New Roman" panose="02020603050405020304" pitchFamily="18" charset="0"/>
              </a:rPr>
              <a:t> Мета роботи нашої бібліотеки – </a:t>
            </a:r>
            <a:r>
              <a:rPr lang="uk-UA" sz="2000" b="1" i="1" dirty="0" smtClean="0">
                <a:solidFill>
                  <a:schemeClr val="accent1">
                    <a:lumMod val="50000"/>
                  </a:schemeClr>
                </a:solidFill>
                <a:latin typeface="Times New Roman" panose="02020603050405020304" pitchFamily="18" charset="0"/>
                <a:cs typeface="Times New Roman" panose="02020603050405020304" pitchFamily="18" charset="0"/>
              </a:rPr>
              <a:t>зробити так, щоб дитина потягнулася до книги в школі та навчилася аналізувати прочитане і робити висновки. Книга повинна змусити дитину думати‼  </a:t>
            </a:r>
            <a:r>
              <a:rPr lang="ru-RU" sz="2000" b="1" i="1" dirty="0" smtClean="0">
                <a:solidFill>
                  <a:schemeClr val="accent1">
                    <a:lumMod val="50000"/>
                  </a:schemeClr>
                </a:solidFill>
                <a:latin typeface="Times New Roman" panose="02020603050405020304" pitchFamily="18" charset="0"/>
                <a:cs typeface="Times New Roman" panose="02020603050405020304" pitchFamily="18" charset="0"/>
              </a:rPr>
              <a:t>Поєднання </a:t>
            </a:r>
            <a:r>
              <a:rPr lang="ru-RU" sz="2000" b="1" i="1" dirty="0">
                <a:solidFill>
                  <a:schemeClr val="accent1">
                    <a:lumMod val="50000"/>
                  </a:schemeClr>
                </a:solidFill>
                <a:latin typeface="Times New Roman" panose="02020603050405020304" pitchFamily="18" charset="0"/>
                <a:cs typeface="Times New Roman" panose="02020603050405020304" pitchFamily="18" charset="0"/>
              </a:rPr>
              <a:t>традиційних та інноваційних форм роботи з дітьми сприяє залученню дітей до читання, яке стимулює читацьку активність, допомагає у навчальній і творчій діяльності учнів.</a:t>
            </a:r>
            <a:r>
              <a:rPr lang="uk-UA" sz="2000" b="1" i="1" dirty="0" smtClean="0">
                <a:solidFill>
                  <a:schemeClr val="accent1">
                    <a:lumMod val="50000"/>
                  </a:schemeClr>
                </a:solidFill>
                <a:latin typeface="Times New Roman" panose="02020603050405020304" pitchFamily="18" charset="0"/>
                <a:cs typeface="Times New Roman" panose="02020603050405020304" pitchFamily="18" charset="0"/>
              </a:rPr>
              <a:t>Тому я використовую різноманітні форми роботи, як традиційні так і інноваційні:</a:t>
            </a:r>
            <a:endParaRPr lang="ru-RU" sz="2000" b="1" i="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3" name="Текст 2"/>
          <p:cNvSpPr>
            <a:spLocks noGrp="1"/>
          </p:cNvSpPr>
          <p:nvPr>
            <p:ph type="body" idx="1"/>
          </p:nvPr>
        </p:nvSpPr>
        <p:spPr>
          <a:xfrm>
            <a:off x="1258645" y="3284984"/>
            <a:ext cx="6637467" cy="3168352"/>
          </a:xfrm>
        </p:spPr>
        <p:txBody>
          <a:bodyPr>
            <a:normAutofit fontScale="85000" lnSpcReduction="20000"/>
          </a:bodyPr>
          <a:lstStyle/>
          <a:p>
            <a:pPr marL="342900" indent="-342900">
              <a:buFontTx/>
              <a:buChar char="-"/>
            </a:pPr>
            <a:r>
              <a:rPr lang="uk-UA" sz="2200" dirty="0" smtClean="0">
                <a:solidFill>
                  <a:schemeClr val="accent1">
                    <a:lumMod val="50000"/>
                  </a:schemeClr>
                </a:solidFill>
                <a:latin typeface="Times New Roman" panose="02020603050405020304" pitchFamily="18" charset="0"/>
                <a:cs typeface="Times New Roman" panose="02020603050405020304" pitchFamily="18" charset="0"/>
              </a:rPr>
              <a:t>Літературні виставки та презентації;</a:t>
            </a:r>
          </a:p>
          <a:p>
            <a:pPr marL="342900" indent="-342900">
              <a:buFontTx/>
              <a:buChar char="-"/>
            </a:pPr>
            <a:r>
              <a:rPr lang="uk-UA" sz="2200" dirty="0" smtClean="0">
                <a:solidFill>
                  <a:schemeClr val="accent1">
                    <a:lumMod val="50000"/>
                  </a:schemeClr>
                </a:solidFill>
                <a:latin typeface="Times New Roman" panose="02020603050405020304" pitchFamily="18" charset="0"/>
                <a:cs typeface="Times New Roman" panose="02020603050405020304" pitchFamily="18" charset="0"/>
              </a:rPr>
              <a:t>Бібліотечні уроки та бесіди;</a:t>
            </a:r>
          </a:p>
          <a:p>
            <a:pPr marL="342900" indent="-342900">
              <a:buFontTx/>
              <a:buChar char="-"/>
            </a:pPr>
            <a:r>
              <a:rPr lang="uk-UA" sz="2200" dirty="0" smtClean="0">
                <a:solidFill>
                  <a:schemeClr val="accent1">
                    <a:lumMod val="50000"/>
                  </a:schemeClr>
                </a:solidFill>
                <a:latin typeface="Times New Roman" panose="02020603050405020304" pitchFamily="18" charset="0"/>
                <a:cs typeface="Times New Roman" panose="02020603050405020304" pitchFamily="18" charset="0"/>
              </a:rPr>
              <a:t>Віртуальні виставки;</a:t>
            </a:r>
          </a:p>
          <a:p>
            <a:pPr marL="342900" indent="-342900">
              <a:buFontTx/>
              <a:buChar char="-"/>
            </a:pPr>
            <a:r>
              <a:rPr lang="uk-UA" sz="2200" dirty="0" smtClean="0">
                <a:solidFill>
                  <a:schemeClr val="accent1">
                    <a:lumMod val="50000"/>
                  </a:schemeClr>
                </a:solidFill>
                <a:latin typeface="Times New Roman" panose="02020603050405020304" pitchFamily="18" charset="0"/>
                <a:cs typeface="Times New Roman" panose="02020603050405020304" pitchFamily="18" charset="0"/>
              </a:rPr>
              <a:t>Конкурси малюнку за прочитаною книгою;</a:t>
            </a:r>
          </a:p>
          <a:p>
            <a:pPr marL="342900" indent="-342900">
              <a:buFontTx/>
              <a:buChar char="-"/>
            </a:pPr>
            <a:r>
              <a:rPr lang="uk-UA" sz="2200" dirty="0" smtClean="0">
                <a:solidFill>
                  <a:schemeClr val="accent1">
                    <a:lumMod val="50000"/>
                  </a:schemeClr>
                </a:solidFill>
                <a:latin typeface="Times New Roman" panose="02020603050405020304" pitchFamily="18" charset="0"/>
                <a:cs typeface="Times New Roman" panose="02020603050405020304" pitchFamily="18" charset="0"/>
              </a:rPr>
              <a:t>Вікторини та квести;</a:t>
            </a:r>
          </a:p>
          <a:p>
            <a:pPr marL="342900" indent="-342900">
              <a:buFontTx/>
              <a:buChar char="-"/>
            </a:pPr>
            <a:r>
              <a:rPr lang="uk-UA" sz="2200" dirty="0" smtClean="0">
                <a:solidFill>
                  <a:schemeClr val="accent1">
                    <a:lumMod val="50000"/>
                  </a:schemeClr>
                </a:solidFill>
                <a:latin typeface="Times New Roman" panose="02020603050405020304" pitchFamily="18" charset="0"/>
                <a:cs typeface="Times New Roman" panose="02020603050405020304" pitchFamily="18" charset="0"/>
              </a:rPr>
              <a:t>Екскурсіїї до інших бібліотек області;</a:t>
            </a:r>
          </a:p>
          <a:p>
            <a:pPr marL="342900" indent="-342900">
              <a:buFontTx/>
              <a:buChar char="-"/>
            </a:pPr>
            <a:r>
              <a:rPr lang="uk-UA" sz="2200" dirty="0" smtClean="0">
                <a:solidFill>
                  <a:schemeClr val="accent1">
                    <a:lumMod val="50000"/>
                  </a:schemeClr>
                </a:solidFill>
                <a:latin typeface="Times New Roman" panose="02020603050405020304" pitchFamily="18" charset="0"/>
                <a:cs typeface="Times New Roman" panose="02020603050405020304" pitchFamily="18" charset="0"/>
              </a:rPr>
              <a:t>Допомога в поповненні бібіліотечного фонду (збір макулатури, подаровані книги бібліотеці).</a:t>
            </a:r>
          </a:p>
          <a:p>
            <a:pPr marL="342900" indent="-342900">
              <a:buFontTx/>
              <a:buChar char="-"/>
            </a:pPr>
            <a:r>
              <a:rPr lang="uk-UA" sz="2200" b="1" dirty="0" smtClean="0">
                <a:solidFill>
                  <a:schemeClr val="accent1">
                    <a:lumMod val="50000"/>
                  </a:schemeClr>
                </a:solidFill>
                <a:latin typeface="Times New Roman" panose="02020603050405020304" pitchFamily="18" charset="0"/>
                <a:cs typeface="Times New Roman" panose="02020603050405020304" pitchFamily="18" charset="0"/>
              </a:rPr>
              <a:t>А головне , масова робота бібліотеки, широке використання форм і методів роботи впливає на інтерес до читання  і успіхів у навчанні дитини!</a:t>
            </a:r>
          </a:p>
          <a:p>
            <a:pPr marL="342900" indent="-342900">
              <a:buFontTx/>
              <a:buChar char="-"/>
            </a:pPr>
            <a:endParaRPr lang="uk-UA" dirty="0" smtClean="0">
              <a:solidFill>
                <a:schemeClr val="accent1">
                  <a:lumMod val="50000"/>
                </a:schemeClr>
              </a:solidFill>
            </a:endParaRPr>
          </a:p>
          <a:p>
            <a:pPr marL="342900" indent="-342900">
              <a:buFontTx/>
              <a:buChar char="-"/>
            </a:pPr>
            <a:endParaRPr lang="ru-RU" dirty="0"/>
          </a:p>
        </p:txBody>
      </p:sp>
    </p:spTree>
    <p:extLst>
      <p:ext uri="{BB962C8B-B14F-4D97-AF65-F5344CB8AC3E}">
        <p14:creationId xmlns="" xmlns:p14="http://schemas.microsoft.com/office/powerpoint/2010/main" val="313055246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1052737"/>
            <a:ext cx="8136904" cy="720079"/>
          </a:xfrm>
        </p:spPr>
        <p:txBody>
          <a:bodyPr>
            <a:noAutofit/>
          </a:bodyPr>
          <a:lstStyle/>
          <a:p>
            <a:r>
              <a:rPr lang="uk-UA" sz="3200" b="1" dirty="0" smtClean="0">
                <a:solidFill>
                  <a:srgbClr val="45214B"/>
                </a:solidFill>
                <a:latin typeface="Times New Roman" pitchFamily="18" charset="0"/>
                <a:cs typeface="Times New Roman" pitchFamily="18" charset="0"/>
              </a:rPr>
              <a:t>Перегляд лепбуку «Казка моїми очима»</a:t>
            </a:r>
            <a:endParaRPr lang="ru-RU" sz="3200" b="1" dirty="0">
              <a:solidFill>
                <a:srgbClr val="45214B"/>
              </a:solidFill>
              <a:latin typeface="Times New Roman" pitchFamily="18" charset="0"/>
              <a:cs typeface="Times New Roman" pitchFamily="18" charset="0"/>
            </a:endParaRPr>
          </a:p>
        </p:txBody>
      </p:sp>
      <p:graphicFrame>
        <p:nvGraphicFramePr>
          <p:cNvPr id="10" name="Объект 9"/>
          <p:cNvGraphicFramePr>
            <a:graphicFrameLocks noGrp="1"/>
          </p:cNvGraphicFramePr>
          <p:nvPr>
            <p:ph idx="1"/>
            <p:extLst>
              <p:ext uri="{D42A27DB-BD31-4B8C-83A1-F6EECF244321}">
                <p14:modId xmlns="" xmlns:p14="http://schemas.microsoft.com/office/powerpoint/2010/main" val="2560276250"/>
              </p:ext>
            </p:extLst>
          </p:nvPr>
        </p:nvGraphicFramePr>
        <p:xfrm>
          <a:off x="1042988" y="2324100"/>
          <a:ext cx="6777037" cy="35083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1" name="Рисунок 10"/>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513892" y="1976531"/>
            <a:ext cx="4067944" cy="3050958"/>
          </a:xfrm>
          <a:prstGeom prst="rect">
            <a:avLst/>
          </a:prstGeom>
        </p:spPr>
      </p:pic>
      <p:pic>
        <p:nvPicPr>
          <p:cNvPr id="12" name="Рисунок 11"/>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4679504" y="1958128"/>
            <a:ext cx="3843554" cy="3050958"/>
          </a:xfrm>
          <a:prstGeom prst="rect">
            <a:avLst/>
          </a:prstGeom>
        </p:spPr>
      </p:pic>
    </p:spTree>
    <p:extLst>
      <p:ext uri="{BB962C8B-B14F-4D97-AF65-F5344CB8AC3E}">
        <p14:creationId xmlns="" xmlns:p14="http://schemas.microsoft.com/office/powerpoint/2010/main" val="164290220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14348" y="857232"/>
            <a:ext cx="7643866" cy="1143000"/>
          </a:xfrm>
        </p:spPr>
        <p:txBody>
          <a:bodyPr>
            <a:normAutofit fontScale="90000"/>
          </a:bodyPr>
          <a:lstStyle/>
          <a:p>
            <a:pPr algn="ctr"/>
            <a:r>
              <a:rPr lang="ru-RU" sz="3200" b="1" dirty="0" err="1" smtClean="0">
                <a:solidFill>
                  <a:srgbClr val="002060"/>
                </a:solidFill>
                <a:latin typeface="Constantia" pitchFamily="18" charset="0"/>
              </a:rPr>
              <a:t>Виставка</a:t>
            </a:r>
            <a:r>
              <a:rPr lang="ru-RU" sz="3200" b="1" dirty="0" smtClean="0">
                <a:solidFill>
                  <a:srgbClr val="002060"/>
                </a:solidFill>
                <a:latin typeface="Constantia" pitchFamily="18" charset="0"/>
              </a:rPr>
              <a:t> </a:t>
            </a:r>
            <a:r>
              <a:rPr lang="ru-RU" sz="3200" b="1" dirty="0" err="1" smtClean="0">
                <a:solidFill>
                  <a:srgbClr val="002060"/>
                </a:solidFill>
                <a:latin typeface="Constantia" pitchFamily="18" charset="0"/>
              </a:rPr>
              <a:t>нових</a:t>
            </a:r>
            <a:r>
              <a:rPr lang="ru-RU" sz="3200" b="1" dirty="0" smtClean="0">
                <a:solidFill>
                  <a:srgbClr val="002060"/>
                </a:solidFill>
                <a:latin typeface="Constantia" pitchFamily="18" charset="0"/>
              </a:rPr>
              <a:t> книг з </a:t>
            </a:r>
            <a:r>
              <a:rPr lang="ru-RU" sz="3200" b="1" dirty="0" err="1" smtClean="0">
                <a:solidFill>
                  <a:srgbClr val="002060"/>
                </a:solidFill>
                <a:latin typeface="Constantia" pitchFamily="18" charset="0"/>
              </a:rPr>
              <a:t>казками</a:t>
            </a:r>
            <a:r>
              <a:rPr lang="ru-RU" sz="3200" b="1" dirty="0" smtClean="0">
                <a:solidFill>
                  <a:srgbClr val="002060"/>
                </a:solidFill>
                <a:latin typeface="Constantia" pitchFamily="18" charset="0"/>
              </a:rPr>
              <a:t> та </a:t>
            </a:r>
            <a:r>
              <a:rPr lang="ru-RU" sz="3200" b="1" dirty="0" err="1" smtClean="0">
                <a:solidFill>
                  <a:srgbClr val="002060"/>
                </a:solidFill>
                <a:latin typeface="Constantia" pitchFamily="18" charset="0"/>
              </a:rPr>
              <a:t>малюнків</a:t>
            </a:r>
            <a:r>
              <a:rPr lang="ru-RU" sz="3200" b="1" dirty="0" smtClean="0">
                <a:solidFill>
                  <a:srgbClr val="002060"/>
                </a:solidFill>
                <a:latin typeface="Constantia" pitchFamily="18" charset="0"/>
              </a:rPr>
              <a:t> до них «</a:t>
            </a:r>
            <a:r>
              <a:rPr lang="ru-RU" sz="3200" b="1" dirty="0" err="1" smtClean="0">
                <a:solidFill>
                  <a:srgbClr val="002060"/>
                </a:solidFill>
                <a:latin typeface="Constantia" pitchFamily="18" charset="0"/>
              </a:rPr>
              <a:t>Казкова</a:t>
            </a:r>
            <a:r>
              <a:rPr lang="ru-RU" sz="3200" b="1" dirty="0" smtClean="0">
                <a:solidFill>
                  <a:srgbClr val="002060"/>
                </a:solidFill>
                <a:latin typeface="Constantia" pitchFamily="18" charset="0"/>
              </a:rPr>
              <a:t> </a:t>
            </a:r>
            <a:r>
              <a:rPr lang="ru-RU" sz="3200" b="1" dirty="0" err="1" smtClean="0">
                <a:solidFill>
                  <a:srgbClr val="002060"/>
                </a:solidFill>
                <a:latin typeface="Constantia" pitchFamily="18" charset="0"/>
              </a:rPr>
              <a:t>країна</a:t>
            </a:r>
            <a:r>
              <a:rPr lang="ru-RU" sz="3200" b="1" dirty="0" smtClean="0">
                <a:solidFill>
                  <a:srgbClr val="002060"/>
                </a:solidFill>
                <a:latin typeface="Constantia" pitchFamily="18" charset="0"/>
              </a:rPr>
              <a:t>, </a:t>
            </a:r>
            <a:r>
              <a:rPr lang="ru-RU" sz="3200" b="1" dirty="0" err="1" smtClean="0">
                <a:solidFill>
                  <a:srgbClr val="002060"/>
                </a:solidFill>
                <a:latin typeface="Constantia" pitchFamily="18" charset="0"/>
              </a:rPr>
              <a:t>чарівна</a:t>
            </a:r>
            <a:r>
              <a:rPr lang="ru-RU" sz="3200" b="1" dirty="0" smtClean="0">
                <a:solidFill>
                  <a:srgbClr val="002060"/>
                </a:solidFill>
                <a:latin typeface="Constantia" pitchFamily="18" charset="0"/>
              </a:rPr>
              <a:t> </a:t>
            </a:r>
            <a:r>
              <a:rPr lang="ru-RU" sz="3200" b="1" dirty="0" err="1" smtClean="0">
                <a:solidFill>
                  <a:srgbClr val="002060"/>
                </a:solidFill>
                <a:latin typeface="Constantia" pitchFamily="18" charset="0"/>
              </a:rPr>
              <a:t>країна</a:t>
            </a:r>
            <a:r>
              <a:rPr lang="ru-RU" sz="3200" b="1" dirty="0" smtClean="0">
                <a:solidFill>
                  <a:srgbClr val="002060"/>
                </a:solidFill>
                <a:latin typeface="Constantia" pitchFamily="18" charset="0"/>
              </a:rPr>
              <a:t> </a:t>
            </a:r>
            <a:r>
              <a:rPr lang="ru-RU" sz="3200" b="1" dirty="0" err="1" smtClean="0">
                <a:solidFill>
                  <a:srgbClr val="002060"/>
                </a:solidFill>
                <a:latin typeface="Constantia" pitchFamily="18" charset="0"/>
              </a:rPr>
              <a:t>запрошує</a:t>
            </a:r>
            <a:r>
              <a:rPr lang="ru-RU" sz="3200" b="1" dirty="0" smtClean="0">
                <a:solidFill>
                  <a:srgbClr val="002060"/>
                </a:solidFill>
                <a:latin typeface="Constantia" pitchFamily="18" charset="0"/>
              </a:rPr>
              <a:t> в </a:t>
            </a:r>
            <a:r>
              <a:rPr lang="ru-RU" sz="3200" b="1" dirty="0" err="1" smtClean="0">
                <a:solidFill>
                  <a:srgbClr val="002060"/>
                </a:solidFill>
                <a:latin typeface="Constantia" pitchFamily="18" charset="0"/>
              </a:rPr>
              <a:t>подорож</a:t>
            </a:r>
            <a:r>
              <a:rPr lang="ru-RU" sz="3200" b="1" dirty="0" smtClean="0">
                <a:solidFill>
                  <a:srgbClr val="002060"/>
                </a:solidFill>
                <a:latin typeface="Constantia" pitchFamily="18" charset="0"/>
              </a:rPr>
              <a:t> вас»</a:t>
            </a:r>
            <a:endParaRPr lang="ru-RU" sz="3200" dirty="0">
              <a:solidFill>
                <a:srgbClr val="002060"/>
              </a:solidFill>
              <a:latin typeface="Constantia" pitchFamily="18" charset="0"/>
            </a:endParaRPr>
          </a:p>
        </p:txBody>
      </p:sp>
      <p:pic>
        <p:nvPicPr>
          <p:cNvPr id="8" name="Содержимое 7" descr="IMG_20191022_105418.jpg"/>
          <p:cNvPicPr>
            <a:picLocks noGrp="1" noChangeAspect="1"/>
          </p:cNvPicPr>
          <p:nvPr>
            <p:ph sz="quarter" idx="14"/>
          </p:nvPr>
        </p:nvPicPr>
        <p:blipFill>
          <a:blip r:embed="rId2" cstate="print"/>
          <a:stretch>
            <a:fillRect/>
          </a:stretch>
        </p:blipFill>
        <p:spPr>
          <a:xfrm>
            <a:off x="5076056" y="2071678"/>
            <a:ext cx="3425034" cy="4453666"/>
          </a:xfrm>
        </p:spPr>
      </p:pic>
      <p:pic>
        <p:nvPicPr>
          <p:cNvPr id="7" name="Содержимое 6" descr="IMG_20191023_110934.jpg"/>
          <p:cNvPicPr>
            <a:picLocks noGrp="1" noChangeAspect="1"/>
          </p:cNvPicPr>
          <p:nvPr>
            <p:ph sz="quarter" idx="13"/>
          </p:nvPr>
        </p:nvPicPr>
        <p:blipFill>
          <a:blip r:embed="rId3" cstate="print"/>
          <a:stretch>
            <a:fillRect/>
          </a:stretch>
        </p:blipFill>
        <p:spPr>
          <a:xfrm>
            <a:off x="642910" y="2214554"/>
            <a:ext cx="4170374" cy="3127780"/>
          </a:xfr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1027664"/>
            <a:ext cx="8640960" cy="889168"/>
          </a:xfrm>
        </p:spPr>
        <p:txBody>
          <a:bodyPr>
            <a:noAutofit/>
          </a:bodyPr>
          <a:lstStyle/>
          <a:p>
            <a:r>
              <a:rPr lang="uk-UA" sz="2600" b="1" i="1" dirty="0" smtClean="0">
                <a:solidFill>
                  <a:schemeClr val="accent5">
                    <a:lumMod val="75000"/>
                  </a:schemeClr>
                </a:solidFill>
                <a:latin typeface="Times New Roman" pitchFamily="18" charset="0"/>
                <a:cs typeface="Times New Roman" pitchFamily="18" charset="0"/>
              </a:rPr>
              <a:t>Книжкова</a:t>
            </a:r>
            <a:r>
              <a:rPr lang="ru-RU" sz="2600" b="1" i="1" dirty="0" smtClean="0">
                <a:solidFill>
                  <a:schemeClr val="accent5">
                    <a:lumMod val="75000"/>
                  </a:schemeClr>
                </a:solidFill>
                <a:latin typeface="Times New Roman" pitchFamily="18" charset="0"/>
                <a:cs typeface="Times New Roman" pitchFamily="18" charset="0"/>
              </a:rPr>
              <a:t> виставка з  дитячими малюнками до творів В.О.Сухомлинського    «В. О. Сухомлинський - ді</a:t>
            </a:r>
            <a:r>
              <a:rPr lang="uk-UA" sz="2600" b="1" i="1" dirty="0" smtClean="0">
                <a:solidFill>
                  <a:schemeClr val="accent5">
                    <a:lumMod val="75000"/>
                  </a:schemeClr>
                </a:solidFill>
                <a:latin typeface="Times New Roman" pitchFamily="18" charset="0"/>
                <a:cs typeface="Times New Roman" pitchFamily="18" charset="0"/>
              </a:rPr>
              <a:t>тям</a:t>
            </a:r>
            <a:r>
              <a:rPr lang="ru-RU" sz="2600" b="1" i="1" dirty="0" smtClean="0">
                <a:solidFill>
                  <a:schemeClr val="accent5">
                    <a:lumMod val="75000"/>
                  </a:schemeClr>
                </a:solidFill>
                <a:latin typeface="Times New Roman" pitchFamily="18" charset="0"/>
                <a:cs typeface="Times New Roman" pitchFamily="18" charset="0"/>
              </a:rPr>
              <a:t>».</a:t>
            </a:r>
            <a:endParaRPr lang="ru-RU" sz="2600" b="1" dirty="0">
              <a:solidFill>
                <a:schemeClr val="accent5">
                  <a:lumMod val="75000"/>
                </a:schemeClr>
              </a:solidFill>
              <a:latin typeface="Times New Roman" pitchFamily="18" charset="0"/>
              <a:cs typeface="Times New Roman" pitchFamily="18" charset="0"/>
            </a:endParaRPr>
          </a:p>
        </p:txBody>
      </p:sp>
      <p:pic>
        <p:nvPicPr>
          <p:cNvPr id="5" name="Содержимое 4" descr="C:\Users\UserOne\AppData\Local\Microsoft\Windows\Temporary Internet Files\Content.Word\IMG_20181102_112110.jpg"/>
          <p:cNvPicPr>
            <a:picLocks noGrp="1"/>
          </p:cNvPicPr>
          <p:nvPr>
            <p:ph sz="quarter" idx="13"/>
          </p:nvPr>
        </p:nvPicPr>
        <p:blipFill rotWithShape="1">
          <a:blip r:embed="rId2"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val="0"/>
              </a:ext>
            </a:extLst>
          </a:blip>
          <a:srcRect l="11039"/>
          <a:stretch/>
        </p:blipFill>
        <p:spPr bwMode="auto">
          <a:xfrm>
            <a:off x="323528" y="2420888"/>
            <a:ext cx="4138935" cy="3744416"/>
          </a:xfrm>
          <a:prstGeom prst="rect">
            <a:avLst/>
          </a:prstGeom>
          <a:noFill/>
          <a:ln>
            <a:noFill/>
          </a:ln>
          <a:extLst>
            <a:ext uri="{53640926-AAD7-44D8-BBD7-CCE9431645EC}">
              <a14:shadowObscured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a:ext>
          </a:extLst>
        </p:spPr>
      </p:pic>
      <p:pic>
        <p:nvPicPr>
          <p:cNvPr id="6" name="Содержимое 5" descr="C:\Users\UserOne\AppData\Local\Microsoft\Windows\Temporary Internet Files\Content.Word\IMG_20181031_113056.jpg"/>
          <p:cNvPicPr>
            <a:picLocks noGrp="1"/>
          </p:cNvPicPr>
          <p:nvPr>
            <p:ph sz="quarter" idx="14"/>
          </p:nvPr>
        </p:nvPicPr>
        <p:blipFill rotWithShape="1">
          <a:blip r:embed="rId3"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val="0"/>
              </a:ext>
            </a:extLst>
          </a:blip>
          <a:srcRect t="6184" b="4191"/>
          <a:stretch/>
        </p:blipFill>
        <p:spPr bwMode="auto">
          <a:xfrm>
            <a:off x="4572000" y="2492896"/>
            <a:ext cx="4248472" cy="3655401"/>
          </a:xfrm>
          <a:prstGeom prst="rect">
            <a:avLst/>
          </a:prstGeom>
          <a:noFill/>
          <a:ln>
            <a:noFill/>
          </a:ln>
          <a:extLst>
            <a:ext uri="{53640926-AAD7-44D8-BBD7-CCE9431645EC}">
              <a14:shadowObscured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a:ext>
          </a:extLst>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Остин">
  <a:themeElements>
    <a:clrScheme name="Остин">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Остин">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Остин">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Austin</Template>
  <TotalTime>861</TotalTime>
  <Words>713</Words>
  <Application>Microsoft Office PowerPoint</Application>
  <PresentationFormat>Экран (4:3)</PresentationFormat>
  <Paragraphs>112</Paragraphs>
  <Slides>22</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22</vt:i4>
      </vt:variant>
    </vt:vector>
  </HeadingPairs>
  <TitlesOfParts>
    <vt:vector size="23" baseType="lpstr">
      <vt:lpstr>Остин</vt:lpstr>
      <vt:lpstr>Шкільна бібліотека – територія читання </vt:lpstr>
      <vt:lpstr>Анкета учасника Всеукраїнського конкурсу «Шкільна бібліотека -2020» Тема роботи «Шкільна бібліотека – територія читання» </vt:lpstr>
      <vt:lpstr>   Паспорт бібліотеки  </vt:lpstr>
      <vt:lpstr>    Паспорт  бібліотеки</vt:lpstr>
      <vt:lpstr>З досвіду роботи шкільного бібліотекаря,  учням без книги прожити не можливо!</vt:lpstr>
      <vt:lpstr> Мета роботи та методи роботи  нашої бібліотеки  Мета роботи нашої бібліотеки – зробити так, щоб дитина потягнулася до книги в школі та навчилася аналізувати прочитане і робити висновки. Книга повинна змусити дитину думати‼  Поєднання традиційних та інноваційних форм роботи з дітьми сприяє залученню дітей до читання, яке стимулює читацьку активність, допомагає у навчальній і творчій діяльності учнів.Тому я використовую різноманітні форми роботи, як традиційні так і інноваційні:</vt:lpstr>
      <vt:lpstr>Перегляд лепбуку «Казка моїми очима»</vt:lpstr>
      <vt:lpstr>Виставка нових книг з казками та малюнків до них «Казкова країна, чарівна країна запрошує в подорож вас»</vt:lpstr>
      <vt:lpstr>Книжкова виставка з  дитячими малюнками до творів В.О.Сухомлинського    «В. О. Сухомлинський - дітям».</vt:lpstr>
      <vt:lpstr>Круглий стіл  «Творчість В. О. Сухомлинського – дітям»</vt:lpstr>
      <vt:lpstr>Бібліо-перфоманс « Герої казок у завітали до нас!»</vt:lpstr>
      <vt:lpstr>Бібліоперфоманс « Герої казок у бібліотеці!»</vt:lpstr>
      <vt:lpstr>Літературна подорож « Шлях книги від давнини до сучасності»</vt:lpstr>
      <vt:lpstr>Віртуальна екскурсія «Топові бібліотеки України і світу»</vt:lpstr>
      <vt:lpstr>Виставка малюнків  “Бібліотека в майбутньому очима дітей”</vt:lpstr>
      <vt:lpstr>Пізнавальна екскурсія 1-х класів до центральної дитячої бібліотеки ім. Матросова у м. Харків</vt:lpstr>
      <vt:lpstr>«Новорічні святкування у країні читання» Знайомство з зимовими оповіданнями для учнів 1-х класів  </vt:lpstr>
      <vt:lpstr>«Новорічні святкування у країні читання». Знайомство з зимовими оповіданнями  учнів 2-3-х класів </vt:lpstr>
      <vt:lpstr>Бесіда  з національно-патріотичного виховання для учнів 8-х класів «Патріотизм у відомих рядках                          Т. Шевченка, І. Франка та Л.  Українки та інших українських письменників»</vt:lpstr>
      <vt:lpstr>Літературний квест  «З якого твору?»  Цікаве знайомство з  життям і творчістю                  Т. Шевченка, І. Франка, Л. Українки   у  5-7 класах</vt:lpstr>
      <vt:lpstr>Літературний квест  «З якого твору?»  (за автобіографією та  творчістю     Т. Шевченка,        І. Франка, Л. Українки)  для 5-7 класів</vt:lpstr>
      <vt:lpstr>Слайд 22</vt:lpstr>
    </vt:vector>
  </TitlesOfParts>
  <Company>124</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Eduard</dc:creator>
  <cp:lastModifiedBy>MSI</cp:lastModifiedBy>
  <cp:revision>61</cp:revision>
  <dcterms:created xsi:type="dcterms:W3CDTF">2019-10-30T09:26:07Z</dcterms:created>
  <dcterms:modified xsi:type="dcterms:W3CDTF">2020-01-08T10:43:23Z</dcterms:modified>
</cp:coreProperties>
</file>