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1F12-C471-4AF5-A8DB-D7E1AB416A74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95B71-B544-4686-B6AA-740DCD87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8" y="0"/>
            <a:ext cx="9113722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56992"/>
            <a:ext cx="7848872" cy="144016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 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Тема: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Бібліотека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Нової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простір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освітніх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можливостей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кожного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учня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". 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301208"/>
            <a:ext cx="6400800" cy="83894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Жовтень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 2019 рік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620688"/>
            <a:ext cx="561662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Всеукраїнський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 м</a:t>
            </a:r>
            <a:r>
              <a:rPr lang="uk-UA" sz="2400" b="1" i="1" dirty="0" err="1">
                <a:solidFill>
                  <a:schemeClr val="accent1">
                    <a:lumMod val="75000"/>
                  </a:schemeClr>
                </a:solidFill>
              </a:rPr>
              <a:t>ісячник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 шкільних бібліотек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uk-UA" sz="2400" b="1" i="1" dirty="0" err="1">
                <a:solidFill>
                  <a:schemeClr val="accent1">
                    <a:lumMod val="75000"/>
                  </a:schemeClr>
                </a:solidFill>
              </a:rPr>
              <a:t>Зміївській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 ЗОШ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I-III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ступенів №2 імені льотчика-космонавта Ігоря Петровича </a:t>
            </a:r>
            <a:r>
              <a:rPr lang="uk-UA" sz="2400" b="1" i="1" dirty="0" err="1">
                <a:solidFill>
                  <a:schemeClr val="accent1">
                    <a:lumMod val="75000"/>
                  </a:schemeClr>
                </a:solidFill>
              </a:rPr>
              <a:t>Волка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"/>
            <a:ext cx="9340742" cy="70522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620688"/>
            <a:ext cx="5640503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проведення</a:t>
            </a:r>
          </a:p>
          <a:p>
            <a:pPr algn="ctr"/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місячника шкільної бібліотеки</a:t>
            </a:r>
          </a:p>
          <a:p>
            <a:pPr algn="ctr"/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 </a:t>
            </a:r>
            <a:r>
              <a:rPr lang="uk-UA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Зміївській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ЗОШ №2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27784" y="2132856"/>
          <a:ext cx="5976663" cy="4524485"/>
        </p:xfrm>
        <a:graphic>
          <a:graphicData uri="http://schemas.openxmlformats.org/drawingml/2006/table">
            <a:tbl>
              <a:tblPr/>
              <a:tblGrid>
                <a:gridCol w="614737"/>
                <a:gridCol w="4187440"/>
                <a:gridCol w="1174486"/>
              </a:tblGrid>
              <a:tr h="445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заходу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Терм</a:t>
                      </a:r>
                      <a:r>
                        <a:rPr lang="uk-UA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виконання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1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Нон-стоп хвилинок спілкування</a:t>
                      </a:r>
                      <a:endParaRPr lang="ru-RU" sz="1400" b="1" i="1" dirty="0" smtClean="0">
                        <a:solidFill>
                          <a:schemeClr val="tx2"/>
                        </a:solidFill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Розкажи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друзям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 про 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свої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улюблені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 книги»,  «Я 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ea typeface="Calibri"/>
                          <a:cs typeface="Times New Roman"/>
                        </a:rPr>
                        <a:t> моя книжка»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Calibri"/>
                          <a:ea typeface="Calibri"/>
                          <a:cs typeface="Times New Roman"/>
                        </a:rPr>
                        <a:t>1.10.2019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7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Бібліотечна мандрівка   « Це  дивовижне казкове  містечко…»</a:t>
                      </a:r>
                      <a:b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400" b="1" i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Calibri"/>
                          <a:ea typeface="Calibri"/>
                          <a:cs typeface="Times New Roman"/>
                        </a:rPr>
                        <a:t>2.10.2019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5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Цікаві</a:t>
                      </a:r>
                      <a:r>
                        <a:rPr lang="uk-UA" sz="1400" b="1" i="1" baseline="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перерви </a:t>
                      </a:r>
                      <a:r>
                        <a:rPr lang="uk-UA" sz="1400" b="1" i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«З книгою – цікавіше!»</a:t>
                      </a:r>
                      <a:endParaRPr lang="ru-RU" sz="1400" b="1" i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Calibri"/>
                          <a:ea typeface="Calibri"/>
                          <a:cs typeface="Times New Roman"/>
                        </a:rPr>
                        <a:t>3.10.2019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День </a:t>
                      </a:r>
                      <a:r>
                        <a:rPr lang="uk-UA" sz="1400" b="1" i="1" dirty="0" err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бібліотворчості</a:t>
                      </a: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«Читаємо, </a:t>
                      </a:r>
                      <a:r>
                        <a:rPr lang="uk-UA" sz="1400" b="1" i="1" dirty="0" err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вивчаемо</a:t>
                      </a: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, граємо»</a:t>
                      </a:r>
                      <a:endParaRPr lang="ru-RU" sz="1400" b="1" i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Calibri"/>
                          <a:ea typeface="Calibri"/>
                          <a:cs typeface="Times New Roman"/>
                        </a:rPr>
                        <a:t>4.10.2019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5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err="1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Бібліоквест</a:t>
                      </a:r>
                      <a:r>
                        <a:rPr lang="uk-UA" sz="1400" b="1" i="1" baseline="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b="1" i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««У світ через </a:t>
                      </a:r>
                      <a:r>
                        <a:rPr lang="uk-UA" sz="1400" b="1" i="1" dirty="0" err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книж</a:t>
                      </a:r>
                      <a:r>
                        <a:rPr lang="ru-RU" sz="1400" b="1" i="1" dirty="0" err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ку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Calibri"/>
                          <a:ea typeface="Calibri"/>
                          <a:cs typeface="Times New Roman"/>
                        </a:rPr>
                        <a:t>7.10.2019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400" b="1" i="1" dirty="0" err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уккросинг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 «Передай книжку другу</a:t>
                      </a: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i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Calibri"/>
                          <a:ea typeface="Calibri"/>
                          <a:cs typeface="Times New Roman"/>
                        </a:rPr>
                        <a:t>8.10.2019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Огляд  літератури  «Ці книжки – для вас, малята!»</a:t>
                      </a:r>
                      <a:endParaRPr lang="ru-RU" sz="1400" b="1" i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Calibri"/>
                          <a:ea typeface="Calibri"/>
                          <a:cs typeface="Times New Roman"/>
                        </a:rPr>
                        <a:t>9.10.2019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0742" cy="7052260"/>
          </a:xfrm>
          <a:prstGeom prst="rect">
            <a:avLst/>
          </a:prstGeom>
          <a:noFill/>
        </p:spPr>
      </p:pic>
      <p:pic>
        <p:nvPicPr>
          <p:cNvPr id="6145" name="Picture 1" descr="C:\Users\Home\Desktop\мое\IMG_20190924_090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2016224" cy="2904322"/>
          </a:xfrm>
          <a:prstGeom prst="rect">
            <a:avLst/>
          </a:prstGeom>
          <a:noFill/>
        </p:spPr>
      </p:pic>
      <p:pic>
        <p:nvPicPr>
          <p:cNvPr id="6147" name="Picture 3" descr="C:\Users\Home\Desktop\мое\IMG_20190924_090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564904"/>
            <a:ext cx="3168352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9427" y="404664"/>
            <a:ext cx="4669869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err="1" smtClean="0">
                <a:solidFill>
                  <a:srgbClr val="00B050"/>
                </a:solidFill>
                <a:ea typeface="Calibri"/>
                <a:cs typeface="Times New Roman"/>
              </a:rPr>
              <a:t>Бібліоквест</a:t>
            </a:r>
            <a:endParaRPr lang="uk-UA" sz="3200" b="1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B050"/>
                </a:solidFill>
                <a:ea typeface="Calibri"/>
                <a:cs typeface="Times New Roman"/>
              </a:rPr>
              <a:t>  «</a:t>
            </a:r>
            <a:r>
              <a:rPr lang="uk-UA" sz="3200" b="1" dirty="0">
                <a:solidFill>
                  <a:srgbClr val="00B050"/>
                </a:solidFill>
                <a:ea typeface="Calibri"/>
                <a:cs typeface="Times New Roman"/>
              </a:rPr>
              <a:t>У світ </a:t>
            </a:r>
            <a:r>
              <a:rPr lang="uk-UA" sz="3200" b="1" dirty="0" smtClean="0">
                <a:solidFill>
                  <a:srgbClr val="00B050"/>
                </a:solidFill>
                <a:ea typeface="Calibri"/>
                <a:cs typeface="Times New Roman"/>
              </a:rPr>
              <a:t>- через </a:t>
            </a:r>
            <a:r>
              <a:rPr lang="uk-UA" sz="3200" b="1" dirty="0" err="1">
                <a:solidFill>
                  <a:srgbClr val="00B050"/>
                </a:solidFill>
                <a:ea typeface="Calibri"/>
                <a:cs typeface="Times New Roman"/>
              </a:rPr>
              <a:t>книж</a:t>
            </a:r>
            <a:r>
              <a:rPr lang="ru-RU" sz="3200" b="1" dirty="0" err="1">
                <a:solidFill>
                  <a:srgbClr val="00B050"/>
                </a:solidFill>
                <a:ea typeface="Calibri"/>
                <a:cs typeface="Times New Roman"/>
              </a:rPr>
              <a:t>ку</a:t>
            </a:r>
            <a:r>
              <a:rPr lang="ru-RU" sz="3200" b="1" dirty="0">
                <a:solidFill>
                  <a:srgbClr val="00B050"/>
                </a:solidFill>
                <a:ea typeface="Calibri"/>
                <a:cs typeface="Times New Roman"/>
              </a:rPr>
              <a:t>!»</a:t>
            </a:r>
          </a:p>
        </p:txBody>
      </p:sp>
      <p:pic>
        <p:nvPicPr>
          <p:cNvPr id="6148" name="Picture 4" descr="C:\Users\Home\Desktop\IMG-4b0568987592840b057f80093e2ad0a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988840"/>
            <a:ext cx="2088232" cy="4012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"/>
            <a:ext cx="9340742" cy="7052260"/>
          </a:xfrm>
          <a:prstGeom prst="rect">
            <a:avLst/>
          </a:prstGeom>
          <a:noFill/>
        </p:spPr>
      </p:pic>
      <p:pic>
        <p:nvPicPr>
          <p:cNvPr id="5121" name="Picture 1" descr="C:\Users\Home\Desktop\мо1\IMG_20181128_102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2976331" cy="2232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332656"/>
            <a:ext cx="4327660" cy="119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B050"/>
                </a:solidFill>
                <a:ea typeface="Calibri"/>
                <a:cs typeface="Times New Roman"/>
              </a:rPr>
              <a:t>Цікаві перерви   </a:t>
            </a:r>
            <a:endParaRPr lang="uk-UA" sz="3200" b="1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B050"/>
                </a:solidFill>
                <a:ea typeface="Calibri"/>
                <a:cs typeface="Times New Roman"/>
              </a:rPr>
              <a:t>«</a:t>
            </a:r>
            <a:r>
              <a:rPr lang="uk-UA" sz="3200" b="1" dirty="0">
                <a:solidFill>
                  <a:srgbClr val="00B050"/>
                </a:solidFill>
                <a:ea typeface="Calibri"/>
                <a:cs typeface="Times New Roman"/>
              </a:rPr>
              <a:t>З книгою – цікавіше!»</a:t>
            </a:r>
            <a:endParaRPr lang="ru-RU" sz="32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C:\Users\Home\Desktop\мо1\IMG_20181219_100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0848"/>
            <a:ext cx="2376264" cy="3168352"/>
          </a:xfrm>
          <a:prstGeom prst="rect">
            <a:avLst/>
          </a:prstGeom>
          <a:noFill/>
        </p:spPr>
      </p:pic>
      <p:pic>
        <p:nvPicPr>
          <p:cNvPr id="5123" name="Picture 3" descr="C:\Users\Home\Desktop\мо1\IMG_20190128_122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628800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"/>
            <a:ext cx="9340742" cy="70522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8924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Бібліотечна </a:t>
            </a:r>
            <a:r>
              <a:rPr lang="uk-UA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мандрівка</a:t>
            </a:r>
          </a:p>
          <a:p>
            <a:pPr algn="ctr">
              <a:spcAft>
                <a:spcPts val="0"/>
              </a:spcAft>
            </a:pPr>
            <a:r>
              <a:rPr lang="uk-UA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 « </a:t>
            </a: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Це  дивовижне </a:t>
            </a:r>
            <a:r>
              <a:rPr lang="uk-UA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казкове містечко</a:t>
            </a: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…»</a:t>
            </a:r>
            <a:r>
              <a:rPr lang="uk-UA" sz="3200" b="1" i="1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uk-UA" sz="3200" b="1" i="1" dirty="0">
                <a:solidFill>
                  <a:srgbClr val="00B050"/>
                </a:solidFill>
                <a:ea typeface="Calibri"/>
                <a:cs typeface="Times New Roman"/>
              </a:rPr>
            </a:br>
            <a:r>
              <a:rPr lang="uk-UA" sz="3200" b="1" i="1" dirty="0">
                <a:solidFill>
                  <a:srgbClr val="00B050"/>
                </a:solidFill>
                <a:ea typeface="Calibri"/>
                <a:cs typeface="Times New Roman"/>
              </a:rPr>
              <a:t>  </a:t>
            </a:r>
            <a:endParaRPr lang="ru-RU" sz="3200" b="1" i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4097" name="Picture 1" descr="C:\Users\Home\Desktop\мое\IMG_20190913_115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3744416" cy="2808312"/>
          </a:xfrm>
          <a:prstGeom prst="rect">
            <a:avLst/>
          </a:prstGeom>
          <a:noFill/>
        </p:spPr>
      </p:pic>
      <p:pic>
        <p:nvPicPr>
          <p:cNvPr id="4098" name="Picture 2" descr="C:\Users\Home\Desktop\мое\IMG_20191008_111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841776"/>
            <a:ext cx="2688298" cy="2016224"/>
          </a:xfrm>
          <a:prstGeom prst="rect">
            <a:avLst/>
          </a:prstGeom>
          <a:noFill/>
        </p:spPr>
      </p:pic>
      <p:pic>
        <p:nvPicPr>
          <p:cNvPr id="4099" name="Picture 3" descr="C:\Users\Home\Desktop\мое\IMG_20191008_111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772816"/>
            <a:ext cx="3779912" cy="283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"/>
            <a:ext cx="9340742" cy="70522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4604146" cy="1123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Б</a:t>
            </a:r>
            <a:r>
              <a:rPr lang="ru-RU" sz="3000" b="1" i="1" dirty="0" err="1" smtClean="0">
                <a:solidFill>
                  <a:srgbClr val="00B050"/>
                </a:solidFill>
                <a:ea typeface="Calibri"/>
                <a:cs typeface="Times New Roman"/>
              </a:rPr>
              <a:t>уккросинг</a:t>
            </a:r>
            <a:endParaRPr lang="ru-RU" sz="3000" b="1" i="1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 </a:t>
            </a:r>
            <a:r>
              <a:rPr lang="ru-RU" sz="3000" b="1" i="1" dirty="0">
                <a:solidFill>
                  <a:srgbClr val="00B050"/>
                </a:solidFill>
                <a:ea typeface="Calibri"/>
                <a:cs typeface="Times New Roman"/>
              </a:rPr>
              <a:t>«Передай книжку другу</a:t>
            </a: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»</a:t>
            </a:r>
            <a:endParaRPr lang="ru-RU" sz="3000" b="1" i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3073" name="Picture 1" descr="C:\Users\Home\Desktop\мо1\IMG_20190208_112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1844824"/>
            <a:ext cx="2784309" cy="2088232"/>
          </a:xfrm>
          <a:prstGeom prst="rect">
            <a:avLst/>
          </a:prstGeom>
          <a:noFill/>
        </p:spPr>
      </p:pic>
      <p:pic>
        <p:nvPicPr>
          <p:cNvPr id="3074" name="Picture 2" descr="C:\Users\Home\Desktop\мо1\IMG_20190305_091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93096"/>
            <a:ext cx="2640294" cy="1980220"/>
          </a:xfrm>
          <a:prstGeom prst="rect">
            <a:avLst/>
          </a:prstGeom>
          <a:noFill/>
        </p:spPr>
      </p:pic>
      <p:pic>
        <p:nvPicPr>
          <p:cNvPr id="3075" name="Picture 3" descr="C:\Users\Home\Desktop\мо1\IMG_20181119_092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916832"/>
            <a:ext cx="2952328" cy="393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55983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День </a:t>
            </a:r>
            <a:r>
              <a:rPr lang="uk-UA" sz="3000" b="1" i="1" dirty="0" err="1" smtClean="0">
                <a:solidFill>
                  <a:srgbClr val="00B050"/>
                </a:solidFill>
                <a:ea typeface="Calibri"/>
                <a:cs typeface="Times New Roman"/>
              </a:rPr>
              <a:t>бібліотворчості</a:t>
            </a:r>
            <a:endParaRPr lang="uk-UA" sz="3000" b="1" i="1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«Читаємо, </a:t>
            </a:r>
            <a:r>
              <a:rPr lang="uk-UA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вивчаємо</a:t>
            </a: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, граємо»</a:t>
            </a:r>
            <a:endParaRPr lang="ru-RU" sz="3000" b="1" i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19460" name="Picture 4" descr="C:\Users\Home\Desktop\мое\IMG-e8225a5b38f6e9cc855923f98e9eb549-V.jpg"/>
          <p:cNvPicPr>
            <a:picLocks noChangeAspect="1" noChangeArrowheads="1"/>
          </p:cNvPicPr>
          <p:nvPr/>
        </p:nvPicPr>
        <p:blipFill>
          <a:blip r:embed="rId3" cstate="print"/>
          <a:srcRect r="-202" b="12500"/>
          <a:stretch>
            <a:fillRect/>
          </a:stretch>
        </p:blipFill>
        <p:spPr bwMode="auto">
          <a:xfrm>
            <a:off x="7020272" y="5373216"/>
            <a:ext cx="1539280" cy="1008112"/>
          </a:xfrm>
          <a:prstGeom prst="rect">
            <a:avLst/>
          </a:prstGeom>
          <a:noFill/>
        </p:spPr>
      </p:pic>
      <p:pic>
        <p:nvPicPr>
          <p:cNvPr id="19461" name="Picture 5" descr="C:\Users\Home\Desktop\мое\IMG_20191008_104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2520280" cy="1890210"/>
          </a:xfrm>
          <a:prstGeom prst="rect">
            <a:avLst/>
          </a:prstGeom>
          <a:noFill/>
        </p:spPr>
      </p:pic>
      <p:pic>
        <p:nvPicPr>
          <p:cNvPr id="19462" name="Picture 6" descr="C:\Users\Home\Desktop\мое\IMG_20190927_103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509120"/>
            <a:ext cx="2592288" cy="1944216"/>
          </a:xfrm>
          <a:prstGeom prst="rect">
            <a:avLst/>
          </a:prstGeom>
          <a:noFill/>
        </p:spPr>
      </p:pic>
      <p:pic>
        <p:nvPicPr>
          <p:cNvPr id="19463" name="Picture 7" descr="C:\Users\Home\Desktop\мое\IMG_20191008_111430.jpg"/>
          <p:cNvPicPr>
            <a:picLocks noChangeAspect="1" noChangeArrowheads="1"/>
          </p:cNvPicPr>
          <p:nvPr/>
        </p:nvPicPr>
        <p:blipFill>
          <a:blip r:embed="rId6" cstate="print"/>
          <a:srcRect t="34250" r="3538"/>
          <a:stretch>
            <a:fillRect/>
          </a:stretch>
        </p:blipFill>
        <p:spPr bwMode="auto">
          <a:xfrm>
            <a:off x="827584" y="1700808"/>
            <a:ext cx="5040560" cy="2613600"/>
          </a:xfrm>
          <a:prstGeom prst="rect">
            <a:avLst/>
          </a:prstGeom>
          <a:noFill/>
        </p:spPr>
      </p:pic>
      <p:pic>
        <p:nvPicPr>
          <p:cNvPr id="19464" name="Picture 8" descr="C:\Users\Home\Desktop\мо1\IMG_20181219_1031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1872208" cy="1404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День </a:t>
            </a:r>
            <a:r>
              <a:rPr lang="uk-UA" b="1" i="1" dirty="0" err="1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бібліотворчості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 «Читаємо, </a:t>
            </a:r>
            <a:r>
              <a:rPr lang="uk-UA" b="1" i="1" dirty="0" err="1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вивчаемо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, граємо»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9458" name="Picture 2" descr="C:\Users\Home\Desktop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60304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Огляд  літератури </a:t>
            </a:r>
            <a:endParaRPr lang="uk-UA" sz="3000" b="1" i="1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uk-UA" sz="3000" b="1" i="1" dirty="0">
                <a:solidFill>
                  <a:srgbClr val="00B050"/>
                </a:solidFill>
                <a:ea typeface="Calibri"/>
                <a:cs typeface="Times New Roman"/>
              </a:rPr>
              <a:t>«Ці книжки – для вас, малята!»</a:t>
            </a:r>
            <a:endParaRPr lang="ru-RU" sz="3000" b="1" i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20482" name="Picture 2" descr="C:\Users\Home\Desktop\мое\IMG_20190927_103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640" y="2996952"/>
            <a:ext cx="3936437" cy="2952328"/>
          </a:xfrm>
          <a:prstGeom prst="rect">
            <a:avLst/>
          </a:prstGeom>
          <a:noFill/>
        </p:spPr>
      </p:pic>
      <p:pic>
        <p:nvPicPr>
          <p:cNvPr id="20483" name="Picture 3" descr="C:\Users\Home\Desktop\мо1\IMG_20190128_132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День </a:t>
            </a:r>
            <a:r>
              <a:rPr lang="uk-UA" b="1" i="1" dirty="0" err="1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бібліотворчості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 «Читаємо, </a:t>
            </a:r>
            <a:r>
              <a:rPr lang="uk-UA" b="1" i="1" dirty="0" err="1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вивчаемо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, граємо»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9458" name="Picture 2" descr="C:\Users\Home\Desktop\2796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</p:spPr>
      </p:pic>
      <p:pic>
        <p:nvPicPr>
          <p:cNvPr id="21506" name="Picture 2" descr="C:\Users\Home\Desktop\мо1\IMG_20190128_122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2"/>
            <a:ext cx="1784334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0"/>
            <a:ext cx="698477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Нон-стоп хвилинок спілкування</a:t>
            </a:r>
            <a:endParaRPr lang="ru-RU" sz="3000" b="1" i="1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 </a:t>
            </a:r>
            <a:r>
              <a:rPr lang="ru-RU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«</a:t>
            </a:r>
            <a:r>
              <a:rPr lang="ru-RU" sz="3000" b="1" i="1" dirty="0" err="1" smtClean="0">
                <a:solidFill>
                  <a:srgbClr val="00B050"/>
                </a:solidFill>
                <a:ea typeface="Calibri"/>
                <a:cs typeface="Times New Roman"/>
              </a:rPr>
              <a:t>Розкажи</a:t>
            </a:r>
            <a:r>
              <a:rPr lang="ru-RU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ru-RU" sz="3000" b="1" i="1" dirty="0" err="1" smtClean="0">
                <a:solidFill>
                  <a:srgbClr val="00B050"/>
                </a:solidFill>
                <a:ea typeface="Calibri"/>
                <a:cs typeface="Times New Roman"/>
              </a:rPr>
              <a:t>друзям</a:t>
            </a:r>
            <a:r>
              <a:rPr lang="ru-RU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про </a:t>
            </a:r>
            <a:r>
              <a:rPr lang="ru-RU" sz="3000" b="1" i="1" dirty="0" err="1" smtClean="0">
                <a:solidFill>
                  <a:srgbClr val="00B050"/>
                </a:solidFill>
                <a:ea typeface="Calibri"/>
                <a:cs typeface="Times New Roman"/>
              </a:rPr>
              <a:t>свої</a:t>
            </a:r>
            <a:r>
              <a:rPr lang="ru-RU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 </a:t>
            </a:r>
            <a:r>
              <a:rPr lang="ru-RU" sz="3000" b="1" i="1" dirty="0" err="1">
                <a:solidFill>
                  <a:srgbClr val="00B050"/>
                </a:solidFill>
                <a:ea typeface="Calibri"/>
                <a:cs typeface="Times New Roman"/>
              </a:rPr>
              <a:t>у</a:t>
            </a:r>
            <a:r>
              <a:rPr lang="ru-RU" sz="3000" b="1" i="1" dirty="0" err="1" smtClean="0">
                <a:solidFill>
                  <a:srgbClr val="00B050"/>
                </a:solidFill>
                <a:ea typeface="Calibri"/>
                <a:cs typeface="Times New Roman"/>
              </a:rPr>
              <a:t>люблені</a:t>
            </a:r>
            <a:r>
              <a:rPr lang="ru-RU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книги»,  «Я </a:t>
            </a:r>
            <a:r>
              <a:rPr lang="ru-RU" sz="3000" b="1" i="1" dirty="0" err="1" smtClean="0">
                <a:solidFill>
                  <a:srgbClr val="00B050"/>
                </a:solidFill>
                <a:ea typeface="Calibri"/>
                <a:cs typeface="Times New Roman"/>
              </a:rPr>
              <a:t>і</a:t>
            </a:r>
            <a:r>
              <a:rPr lang="ru-RU" sz="30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 моя книжка»</a:t>
            </a:r>
            <a:endParaRPr lang="ru-RU" sz="3000" b="1" i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21507" name="Picture 3" descr="C:\Users\Home\Desktop\мо1\IMG_20181122_11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81128"/>
            <a:ext cx="2160240" cy="1620179"/>
          </a:xfrm>
          <a:prstGeom prst="rect">
            <a:avLst/>
          </a:prstGeom>
          <a:noFill/>
        </p:spPr>
      </p:pic>
      <p:pic>
        <p:nvPicPr>
          <p:cNvPr id="21508" name="Picture 4" descr="C:\Users\Home\Desktop\мо1\IMG_20181122_130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988840"/>
            <a:ext cx="2736304" cy="2052228"/>
          </a:xfrm>
          <a:prstGeom prst="rect">
            <a:avLst/>
          </a:prstGeom>
          <a:noFill/>
        </p:spPr>
      </p:pic>
      <p:pic>
        <p:nvPicPr>
          <p:cNvPr id="21509" name="Picture 5" descr="C:\Users\Home\Desktop\мо1\IMG_20190211_101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4155" y="2132856"/>
            <a:ext cx="2784309" cy="2088233"/>
          </a:xfrm>
          <a:prstGeom prst="rect">
            <a:avLst/>
          </a:prstGeom>
          <a:noFill/>
        </p:spPr>
      </p:pic>
      <p:pic>
        <p:nvPicPr>
          <p:cNvPr id="21510" name="Picture 6" descr="C:\Users\Home\Desktop\мо1\IMG_20181122_0923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491118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219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 Тема: "Бібліотека Нової української школи - простір для освітніх можливостей кожного учня".  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MSI</cp:lastModifiedBy>
  <cp:revision>31</cp:revision>
  <dcterms:created xsi:type="dcterms:W3CDTF">2019-10-08T17:35:27Z</dcterms:created>
  <dcterms:modified xsi:type="dcterms:W3CDTF">2019-10-09T10:24:53Z</dcterms:modified>
</cp:coreProperties>
</file>