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60" r:id="rId6"/>
    <p:sldId id="262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1EFC70-BCDF-41CC-9F28-5B3F15A45571}" type="datetimeFigureOut">
              <a:rPr lang="uk-UA" smtClean="0"/>
              <a:pPr/>
              <a:t>08.11.2019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FCD6D8-6B15-43E7-ADFF-BA3381DD333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Звіт про проведення Всеукраїнського місячника шкільних бібліотек в КЗ «</a:t>
            </a:r>
            <a:r>
              <a:rPr lang="uk-UA" dirty="0" err="1" smtClean="0"/>
              <a:t>Тимченківська</a:t>
            </a:r>
            <a:r>
              <a:rPr lang="uk-UA" dirty="0" smtClean="0"/>
              <a:t> ЗОШ І-ІІІ ст.»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«</a:t>
            </a:r>
            <a:r>
              <a:rPr lang="ru-RU" b="1" i="1" dirty="0" err="1"/>
              <a:t>Бібліотека</a:t>
            </a:r>
            <a:r>
              <a:rPr lang="ru-RU" b="1" i="1" dirty="0"/>
              <a:t> </a:t>
            </a:r>
            <a:r>
              <a:rPr lang="ru-RU" b="1" i="1" dirty="0" err="1"/>
              <a:t>Нової</a:t>
            </a:r>
            <a:r>
              <a:rPr lang="ru-RU" b="1" i="1" dirty="0"/>
              <a:t> </a:t>
            </a:r>
            <a:r>
              <a:rPr lang="ru-RU" b="1" i="1" dirty="0" err="1"/>
              <a:t>української</a:t>
            </a:r>
            <a:r>
              <a:rPr lang="ru-RU" b="1" i="1" dirty="0"/>
              <a:t> </a:t>
            </a:r>
            <a:r>
              <a:rPr lang="ru-RU" b="1" i="1" dirty="0" err="1"/>
              <a:t>школи</a:t>
            </a:r>
            <a:r>
              <a:rPr lang="ru-RU" b="1" i="1" dirty="0"/>
              <a:t> – </a:t>
            </a:r>
            <a:r>
              <a:rPr lang="ru-RU" b="1" i="1" dirty="0" err="1"/>
              <a:t>простір</a:t>
            </a:r>
            <a:r>
              <a:rPr lang="ru-RU" b="1" i="1" dirty="0"/>
              <a:t> для </a:t>
            </a:r>
            <a:r>
              <a:rPr lang="ru-RU" b="1" i="1" dirty="0" err="1"/>
              <a:t>освітніх</a:t>
            </a:r>
            <a:r>
              <a:rPr lang="ru-RU" b="1" i="1" dirty="0"/>
              <a:t> </a:t>
            </a:r>
            <a:r>
              <a:rPr lang="ru-RU" b="1" i="1" dirty="0" err="1"/>
              <a:t>можливостей</a:t>
            </a:r>
            <a:r>
              <a:rPr lang="ru-RU" b="1" i="1" dirty="0"/>
              <a:t> кожного </a:t>
            </a:r>
            <a:r>
              <a:rPr lang="ru-RU" b="1" i="1" dirty="0" err="1"/>
              <a:t>учня</a:t>
            </a:r>
            <a:r>
              <a:rPr lang="ru-RU" b="1" i="1" dirty="0"/>
              <a:t>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423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683568" y="476672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Із 1 до 31 жовтня в </a:t>
            </a:r>
            <a:r>
              <a:rPr lang="uk-UA" dirty="0" smtClean="0"/>
              <a:t>КЗ «</a:t>
            </a:r>
            <a:r>
              <a:rPr lang="uk-UA" dirty="0" err="1" smtClean="0"/>
              <a:t>Тимченківська</a:t>
            </a:r>
            <a:r>
              <a:rPr lang="uk-UA" dirty="0" smtClean="0"/>
              <a:t> ЗОШ І-ІІІ ст.» проходив Всеукраїнський місячник  </a:t>
            </a:r>
            <a:r>
              <a:rPr lang="uk-UA" dirty="0"/>
              <a:t>шкільних бібліотек </a:t>
            </a:r>
            <a:r>
              <a:rPr lang="uk-UA" dirty="0" smtClean="0"/>
              <a:t>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Бібліотека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школи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простір</a:t>
            </a:r>
            <a:r>
              <a:rPr lang="ru-RU" b="1" i="1" dirty="0" smtClean="0"/>
              <a:t> для </a:t>
            </a:r>
            <a:r>
              <a:rPr lang="ru-RU" b="1" i="1" dirty="0" err="1" smtClean="0"/>
              <a:t>освітніх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можливостей</a:t>
            </a:r>
            <a:r>
              <a:rPr lang="ru-RU" b="1" i="1" dirty="0" smtClean="0"/>
              <a:t> кожного </a:t>
            </a:r>
            <a:r>
              <a:rPr lang="ru-RU" b="1" i="1" dirty="0" err="1" smtClean="0"/>
              <a:t>учня</a:t>
            </a:r>
            <a:r>
              <a:rPr lang="ru-RU" b="1" i="1" dirty="0" smtClean="0"/>
              <a:t>».</a:t>
            </a:r>
          </a:p>
          <a:p>
            <a:r>
              <a:rPr lang="ru-RU" b="1" i="1" dirty="0" smtClean="0"/>
              <a:t>В рамках </a:t>
            </a:r>
            <a:r>
              <a:rPr lang="ru-RU" b="1" i="1" dirty="0" err="1" smtClean="0"/>
              <a:t>місячника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було</a:t>
            </a:r>
            <a:r>
              <a:rPr lang="ru-RU" b="1" i="1" dirty="0" smtClean="0"/>
              <a:t> </a:t>
            </a:r>
            <a:r>
              <a:rPr lang="uk-UA" dirty="0" smtClean="0"/>
              <a:t>проведено   </a:t>
            </a:r>
            <a:r>
              <a:rPr lang="uk-UA" dirty="0"/>
              <a:t>роботу щодо організації </a:t>
            </a:r>
            <a:r>
              <a:rPr lang="uk-UA" dirty="0" smtClean="0"/>
              <a:t> заходів</a:t>
            </a:r>
            <a:r>
              <a:rPr lang="uk-UA" dirty="0"/>
              <a:t>, які </a:t>
            </a:r>
            <a:r>
              <a:rPr lang="uk-UA" dirty="0" smtClean="0"/>
              <a:t>сприяють </a:t>
            </a:r>
            <a:r>
              <a:rPr lang="uk-UA" dirty="0"/>
              <a:t>задоволенню й розвитку інформаційних потреб і запитів </a:t>
            </a:r>
            <a:r>
              <a:rPr lang="uk-UA" dirty="0" smtClean="0"/>
              <a:t>учнів школи, </a:t>
            </a:r>
            <a:r>
              <a:rPr lang="uk-UA" dirty="0"/>
              <a:t>розширенню кола їх пізнавальних інтересів, забезпеченню дозвілля читачів, залученню нових користувачів до бібліотеки, рекламуванню бібліотеки, створенню її </a:t>
            </a:r>
            <a:r>
              <a:rPr lang="uk-UA" dirty="0" smtClean="0"/>
              <a:t>іміджу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0" name="Picture 2" descr="C:\Users\Учень\Downloads\завантажен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07707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2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ru-RU" i="1" dirty="0"/>
              <a:t>День </a:t>
            </a:r>
            <a:r>
              <a:rPr lang="ru-RU" i="1" dirty="0" err="1"/>
              <a:t>бібліотворчості</a:t>
            </a:r>
            <a:r>
              <a:rPr lang="ru-RU" dirty="0"/>
              <a:t>: «</a:t>
            </a:r>
            <a:r>
              <a:rPr lang="ru-RU" dirty="0" err="1"/>
              <a:t>Читаємо</a:t>
            </a:r>
            <a:r>
              <a:rPr lang="ru-RU" dirty="0"/>
              <a:t>, </a:t>
            </a:r>
            <a:r>
              <a:rPr lang="ru-RU" dirty="0" err="1"/>
              <a:t>малюємо</a:t>
            </a:r>
            <a:r>
              <a:rPr lang="ru-RU" dirty="0"/>
              <a:t>, </a:t>
            </a:r>
            <a:r>
              <a:rPr lang="ru-RU" dirty="0" err="1"/>
              <a:t>граємо</a:t>
            </a:r>
            <a:r>
              <a:rPr lang="ru-RU" dirty="0"/>
              <a:t>»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400" dirty="0" smtClean="0"/>
              <a:t>Урок-гра «Осінь тихо ходить гаєм» (4 клас)</a:t>
            </a:r>
            <a:endParaRPr lang="uk-UA" sz="1400" dirty="0"/>
          </a:p>
        </p:txBody>
      </p:sp>
      <p:pic>
        <p:nvPicPr>
          <p:cNvPr id="1027" name="Picture 3" descr="C:\Users\Учень\Pictures\IMG-0cbb8a101af3dd71408dcc7b8db0092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7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ь\Pictures\IMG-cfc7b61219b4a01dc48994032d40e6ca-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5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ень\Pictures\IMG-ed868fa20e771b23657529c7c9639ea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19034" cy="56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9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День </a:t>
            </a:r>
            <a:r>
              <a:rPr lang="ru-RU" i="1" dirty="0" err="1" smtClean="0"/>
              <a:t>бібліотворчості</a:t>
            </a:r>
            <a:r>
              <a:rPr lang="ru-RU" dirty="0" smtClean="0"/>
              <a:t>: «</a:t>
            </a:r>
            <a:r>
              <a:rPr lang="ru-RU" dirty="0" err="1" smtClean="0"/>
              <a:t>Читаємо</a:t>
            </a:r>
            <a:r>
              <a:rPr lang="ru-RU" dirty="0" smtClean="0"/>
              <a:t>, </a:t>
            </a:r>
            <a:r>
              <a:rPr lang="ru-RU" dirty="0" err="1" smtClean="0"/>
              <a:t>малюємо</a:t>
            </a:r>
            <a:r>
              <a:rPr lang="ru-RU" dirty="0" smtClean="0"/>
              <a:t>, </a:t>
            </a:r>
            <a:r>
              <a:rPr lang="ru-RU" dirty="0" err="1" smtClean="0"/>
              <a:t>граємо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витинанок</a:t>
            </a:r>
            <a:r>
              <a:rPr lang="ru-RU" sz="1200" dirty="0" smtClean="0"/>
              <a:t> «Дерево </a:t>
            </a:r>
            <a:r>
              <a:rPr lang="ru-RU" sz="1200" dirty="0" err="1" smtClean="0"/>
              <a:t>життя</a:t>
            </a:r>
            <a:r>
              <a:rPr lang="ru-RU" sz="1200" dirty="0" smtClean="0"/>
              <a:t>» (6 </a:t>
            </a:r>
            <a:r>
              <a:rPr lang="ru-RU" sz="1200" dirty="0" err="1" smtClean="0"/>
              <a:t>клас</a:t>
            </a:r>
            <a:r>
              <a:rPr lang="ru-RU" sz="1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6146" name="Picture 2" descr="C:\Users\Учень\Pictures\IMG-abc739b0c055c64cf31968addd66149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78024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57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ru-RU" i="1" dirty="0" err="1" smtClean="0"/>
              <a:t>Виставка</a:t>
            </a:r>
            <a:r>
              <a:rPr lang="ru-RU" i="1" dirty="0" smtClean="0"/>
              <a:t>  </a:t>
            </a:r>
            <a:r>
              <a:rPr lang="ru-RU" i="1" dirty="0" err="1" smtClean="0"/>
              <a:t>довідкової</a:t>
            </a:r>
            <a:r>
              <a:rPr lang="ru-RU" i="1" dirty="0" smtClean="0"/>
              <a:t> </a:t>
            </a:r>
            <a:r>
              <a:rPr lang="ru-RU" i="1" dirty="0" err="1"/>
              <a:t>літератури</a:t>
            </a:r>
            <a:r>
              <a:rPr lang="ru-RU" dirty="0"/>
              <a:t>: «</a:t>
            </a:r>
            <a:r>
              <a:rPr lang="ru-RU" dirty="0" err="1"/>
              <a:t>Книжкова</a:t>
            </a:r>
            <a:r>
              <a:rPr lang="ru-RU" dirty="0"/>
              <a:t> алея»</a:t>
            </a:r>
            <a:br>
              <a:rPr lang="ru-RU" dirty="0"/>
            </a:br>
            <a:endParaRPr lang="uk-UA" dirty="0"/>
          </a:p>
        </p:txBody>
      </p:sp>
      <p:pic>
        <p:nvPicPr>
          <p:cNvPr id="4098" name="Picture 2" descr="C:\Users\Учень\Pictures\IMG-a9e4ba02ec9b6af6aeaebccb4d1ac353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ень\Pictures\IMG-835a58ca1730c89069fee992be4170b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20405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50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365507" cy="505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</TotalTime>
  <Words>125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«Бібліотека Нової української школи – простір для освітніх можливостей кожного учня». </vt:lpstr>
      <vt:lpstr>Слайд 2</vt:lpstr>
      <vt:lpstr> День бібліотворчості: «Читаємо, малюємо, граємо» </vt:lpstr>
      <vt:lpstr>Слайд 4</vt:lpstr>
      <vt:lpstr>Слайд 5</vt:lpstr>
      <vt:lpstr>День бібліотворчості: «Читаємо, малюємо, граємо» Створення витинанок «Дерево життя» (6 клас) </vt:lpstr>
      <vt:lpstr> Виставка  довідкової літератури: «Книжкова алея»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«Бібліотека Нової української школи – простір для освітніх можливостей кожного учня».</dc:title>
  <dc:creator>Учень</dc:creator>
  <cp:lastModifiedBy>MSI</cp:lastModifiedBy>
  <cp:revision>8</cp:revision>
  <dcterms:created xsi:type="dcterms:W3CDTF">2019-11-04T08:04:41Z</dcterms:created>
  <dcterms:modified xsi:type="dcterms:W3CDTF">2019-11-08T10:24:46Z</dcterms:modified>
</cp:coreProperties>
</file>