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0" r:id="rId2"/>
  </p:sldMasterIdLst>
  <p:notesMasterIdLst>
    <p:notesMasterId r:id="rId15"/>
  </p:notesMasterIdLst>
  <p:handoutMasterIdLst>
    <p:handoutMasterId r:id="rId16"/>
  </p:handoutMasterIdLst>
  <p:sldIdLst>
    <p:sldId id="365" r:id="rId3"/>
    <p:sldId id="363" r:id="rId4"/>
    <p:sldId id="370" r:id="rId5"/>
    <p:sldId id="367" r:id="rId6"/>
    <p:sldId id="366" r:id="rId7"/>
    <p:sldId id="369" r:id="rId8"/>
    <p:sldId id="356" r:id="rId9"/>
    <p:sldId id="361" r:id="rId10"/>
    <p:sldId id="360" r:id="rId11"/>
    <p:sldId id="357" r:id="rId12"/>
    <p:sldId id="368" r:id="rId13"/>
    <p:sldId id="371" r:id="rId14"/>
  </p:sldIdLst>
  <p:sldSz cx="7380288" cy="10080625"/>
  <p:notesSz cx="6858000" cy="9144000"/>
  <p:defaultTextStyle>
    <a:defPPr>
      <a:defRPr lang="rm-CH"/>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F68B"/>
    <a:srgbClr val="0000FF"/>
    <a:srgbClr val="009900"/>
    <a:srgbClr val="FF3300"/>
    <a:srgbClr val="EE12DE"/>
    <a:srgbClr val="CC0000"/>
    <a:srgbClr val="66CCFF"/>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5869" autoAdjust="0"/>
  </p:normalViewPr>
  <p:slideViewPr>
    <p:cSldViewPr>
      <p:cViewPr varScale="1">
        <p:scale>
          <a:sx n="47" d="100"/>
          <a:sy n="47" d="100"/>
        </p:scale>
        <p:origin x="-2340" y="-114"/>
      </p:cViewPr>
      <p:guideLst>
        <p:guide orient="horz" pos="3175"/>
        <p:guide pos="232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m-CH"/>
          </a:p>
        </p:txBody>
      </p:sp>
      <p:sp>
        <p:nvSpPr>
          <p:cNvPr id="645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m-CH"/>
          </a:p>
        </p:txBody>
      </p:sp>
      <p:sp>
        <p:nvSpPr>
          <p:cNvPr id="645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m-CH"/>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93BD7F0-7A7C-4072-AA0B-67AC4202F766}" type="slidenum">
              <a:rPr lang="rm-CH" altLang="ru-RU"/>
              <a:pPr/>
              <a:t>‹#›</a:t>
            </a:fld>
            <a:endParaRPr lang="rm-CH"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m-CH"/>
          </a:p>
        </p:txBody>
      </p:sp>
      <p:sp>
        <p:nvSpPr>
          <p:cNvPr id="62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m-CH"/>
          </a:p>
        </p:txBody>
      </p:sp>
      <p:sp>
        <p:nvSpPr>
          <p:cNvPr id="5124" name="Rectangle 4"/>
          <p:cNvSpPr>
            <a:spLocks noRot="1" noChangeArrowheads="1" noTextEdit="1"/>
          </p:cNvSpPr>
          <p:nvPr>
            <p:ph type="sldImg" idx="2"/>
          </p:nvPr>
        </p:nvSpPr>
        <p:spPr bwMode="auto">
          <a:xfrm>
            <a:off x="2173288" y="685800"/>
            <a:ext cx="2511425" cy="3429000"/>
          </a:xfrm>
          <a:prstGeom prst="rect">
            <a:avLst/>
          </a:prstGeom>
          <a:noFill/>
          <a:ln w="9525">
            <a:solidFill>
              <a:srgbClr val="000000"/>
            </a:solidFill>
            <a:miter lim="800000"/>
            <a:headEnd/>
            <a:tailEnd/>
          </a:ln>
          <a:effectLst/>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m-CH" altLang="ru-RU" noProof="0" smtClean="0"/>
              <a:t>Образец текста</a:t>
            </a:r>
          </a:p>
          <a:p>
            <a:pPr lvl="1"/>
            <a:r>
              <a:rPr lang="rm-CH" altLang="ru-RU" noProof="0" smtClean="0"/>
              <a:t>Второй уровень</a:t>
            </a:r>
          </a:p>
          <a:p>
            <a:pPr lvl="2"/>
            <a:r>
              <a:rPr lang="rm-CH" altLang="ru-RU" noProof="0" smtClean="0"/>
              <a:t>Третий уровень</a:t>
            </a:r>
          </a:p>
          <a:p>
            <a:pPr lvl="3"/>
            <a:r>
              <a:rPr lang="rm-CH" altLang="ru-RU" noProof="0" smtClean="0"/>
              <a:t>Четвертый уровень</a:t>
            </a:r>
          </a:p>
          <a:p>
            <a:pPr lvl="4"/>
            <a:r>
              <a:rPr lang="rm-CH" altLang="ru-RU" noProof="0" smtClean="0"/>
              <a:t>Пятый уровень</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m-CH"/>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7E08743-C643-4CAF-A6F2-4152FE099012}" type="slidenum">
              <a:rPr lang="rm-CH" altLang="ru-RU"/>
              <a:pPr/>
              <a:t>‹#›</a:t>
            </a:fld>
            <a:endParaRPr lang="rm-CH"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184150" y="4246563"/>
            <a:ext cx="6950075" cy="296862"/>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endParaRPr lang="ru-RU" altLang="ru-RU" smtClean="0"/>
            </a:p>
          </p:txBody>
        </p:sp>
        <p:sp>
          <p:nvSpPr>
            <p:cNvPr id="6" name="Rectangle 9"/>
            <p:cNvSpPr>
              <a:spLocks noChangeArrowheads="1"/>
            </p:cNvSpPr>
            <p:nvPr userDrawn="1"/>
          </p:nvSpPr>
          <p:spPr bwMode="auto">
            <a:xfrm>
              <a:off x="1952" y="1680"/>
              <a:ext cx="1809" cy="144"/>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endParaRPr lang="ru-RU" altLang="ru-RU" smtClean="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endParaRPr lang="ru-RU" altLang="ru-RU" smtClean="0"/>
            </a:p>
          </p:txBody>
        </p:sp>
      </p:grpSp>
      <p:sp>
        <p:nvSpPr>
          <p:cNvPr id="158722" name="Rectangle 2"/>
          <p:cNvSpPr>
            <a:spLocks noGrp="1" noChangeArrowheads="1"/>
          </p:cNvSpPr>
          <p:nvPr>
            <p:ph type="ctrTitle"/>
          </p:nvPr>
        </p:nvSpPr>
        <p:spPr>
          <a:xfrm>
            <a:off x="554038" y="1008063"/>
            <a:ext cx="6272212" cy="3127375"/>
          </a:xfrm>
        </p:spPr>
        <p:txBody>
          <a:bodyPr/>
          <a:lstStyle>
            <a:lvl1pPr algn="ctr">
              <a:defRPr sz="5800"/>
            </a:lvl1pPr>
          </a:lstStyle>
          <a:p>
            <a:pPr lvl="0"/>
            <a:r>
              <a:rPr lang="ru-RU" altLang="ru-RU" noProof="0" smtClean="0"/>
              <a:t>Зразок заголовка</a:t>
            </a:r>
          </a:p>
        </p:txBody>
      </p:sp>
      <p:sp>
        <p:nvSpPr>
          <p:cNvPr id="158723" name="Rectangle 3"/>
          <p:cNvSpPr>
            <a:spLocks noGrp="1" noChangeArrowheads="1"/>
          </p:cNvSpPr>
          <p:nvPr>
            <p:ph type="subTitle" idx="1"/>
          </p:nvPr>
        </p:nvSpPr>
        <p:spPr>
          <a:xfrm>
            <a:off x="1106488" y="4806950"/>
            <a:ext cx="5167312" cy="3248025"/>
          </a:xfrm>
        </p:spPr>
        <p:txBody>
          <a:bodyPr/>
          <a:lstStyle>
            <a:lvl1pPr marL="0" indent="0" algn="ctr">
              <a:buFont typeface="Wingdings" panose="05000000000000000000" pitchFamily="2" charset="2"/>
              <a:buNone/>
              <a:defRPr sz="3000"/>
            </a:lvl1pPr>
          </a:lstStyle>
          <a:p>
            <a:pPr lvl="0"/>
            <a:r>
              <a:rPr lang="ru-RU" altLang="ru-RU" noProof="0" smtClean="0"/>
              <a:t>Зразок підзаголовка</a:t>
            </a:r>
          </a:p>
        </p:txBody>
      </p:sp>
      <p:sp>
        <p:nvSpPr>
          <p:cNvPr id="8"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37E5EFC-D535-403A-855B-EBAF1B2B8700}" type="datetimeFigureOut">
              <a:rPr lang="ru-RU" altLang="ru-RU"/>
              <a:pPr>
                <a:defRPr/>
              </a:pPr>
              <a:t>08.11.2019</a:t>
            </a:fld>
            <a:endParaRPr lang="ru-RU" altLang="ru-RU"/>
          </a:p>
        </p:txBody>
      </p:sp>
      <p:sp>
        <p:nvSpPr>
          <p:cNvPr id="9"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ru-RU" altLang="ru-RU"/>
          </a:p>
        </p:txBody>
      </p:sp>
      <p:sp>
        <p:nvSpPr>
          <p:cNvPr id="10"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C689E356-5F04-4B1B-BFDB-2CE2D141EE0E}"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118E10A-BF13-48DD-BDF0-04EF00B836F5}" type="datetimeFigureOut">
              <a:rPr lang="ru-RU" altLang="ru-RU"/>
              <a:pPr>
                <a:defRPr/>
              </a:pPr>
              <a:t>08.11.2019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CFC3CC5-8E94-4402-957B-0F662680CE44}"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51463" y="407988"/>
            <a:ext cx="1660525" cy="86042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68300" y="407988"/>
            <a:ext cx="4830763" cy="86042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EED25B8-8C2B-44A9-95E2-D8F0ED076B41}" type="datetimeFigureOut">
              <a:rPr lang="ru-RU" altLang="ru-RU"/>
              <a:pPr>
                <a:defRPr/>
              </a:pPr>
              <a:t>08.11.2019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4ADB48E2-21FC-4F0F-A01B-78FD758E007E}" type="slidenum">
              <a:rPr lang="ru-RU" altLang="ru-RU"/>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68300" y="407988"/>
            <a:ext cx="6643688" cy="86042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C338D112-CC65-4562-822A-B6D9D29FAE9C}" type="datetimeFigureOut">
              <a:rPr lang="ru-RU" altLang="ru-RU"/>
              <a:pPr>
                <a:defRPr/>
              </a:pPr>
              <a:t>08.11.2019</a:t>
            </a:fld>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62B85B0D-27C6-4313-A8F8-FF4DB07F46DB}"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3581400"/>
            <a:ext cx="7270750" cy="15478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2" y="336"/>
                <a:ext cx="381"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sp>
            <p:nvSpPr>
              <p:cNvPr id="13" name="Rectangle 5"/>
              <p:cNvSpPr>
                <a:spLocks noChangeArrowheads="1"/>
              </p:cNvSpPr>
              <p:nvPr/>
            </p:nvSpPr>
            <p:spPr bwMode="auto">
              <a:xfrm>
                <a:off x="1055" y="336"/>
                <a:ext cx="285"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4" y="2640"/>
                <a:ext cx="381"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ru-RU" altLang="uk-UA" sz="1800" smtClean="0"/>
            </a:p>
          </p:txBody>
        </p:sp>
      </p:grpSp>
      <p:sp>
        <p:nvSpPr>
          <p:cNvPr id="32780" name="Rectangle 12"/>
          <p:cNvSpPr>
            <a:spLocks noGrp="1" noChangeArrowheads="1"/>
          </p:cNvSpPr>
          <p:nvPr>
            <p:ph type="ctrTitle"/>
          </p:nvPr>
        </p:nvSpPr>
        <p:spPr>
          <a:xfrm>
            <a:off x="798513" y="2462213"/>
            <a:ext cx="6273800" cy="2152650"/>
          </a:xfrm>
        </p:spPr>
        <p:txBody>
          <a:bodyPr/>
          <a:lstStyle>
            <a:lvl1pPr>
              <a:defRPr/>
            </a:lvl1pPr>
          </a:lstStyle>
          <a:p>
            <a:pPr lvl="0"/>
            <a:r>
              <a:rPr lang="rm-CH" noProof="0" smtClean="0"/>
              <a:t>Образец заголовка</a:t>
            </a:r>
          </a:p>
        </p:txBody>
      </p:sp>
      <p:sp>
        <p:nvSpPr>
          <p:cNvPr id="32781" name="Rectangle 13"/>
          <p:cNvSpPr>
            <a:spLocks noGrp="1" noChangeArrowheads="1"/>
          </p:cNvSpPr>
          <p:nvPr>
            <p:ph type="subTitle" idx="1"/>
          </p:nvPr>
        </p:nvSpPr>
        <p:spPr>
          <a:xfrm>
            <a:off x="1106488" y="5711825"/>
            <a:ext cx="5167312" cy="2579688"/>
          </a:xfrm>
        </p:spPr>
        <p:txBody>
          <a:bodyPr/>
          <a:lstStyle>
            <a:lvl1pPr marL="0" indent="0" algn="ctr">
              <a:buFont typeface="Wingdings" pitchFamily="2" charset="2"/>
              <a:buNone/>
              <a:defRPr/>
            </a:lvl1pPr>
          </a:lstStyle>
          <a:p>
            <a:pPr lvl="0"/>
            <a:r>
              <a:rPr lang="rm-CH" noProof="0" smtClean="0"/>
              <a:t>Образец подзаголовка</a:t>
            </a:r>
          </a:p>
        </p:txBody>
      </p:sp>
      <p:sp>
        <p:nvSpPr>
          <p:cNvPr id="14" name="Rectangle 1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rm-CH"/>
          </a:p>
        </p:txBody>
      </p:sp>
      <p:sp>
        <p:nvSpPr>
          <p:cNvPr id="15" name="Rectangle 1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rm-CH"/>
          </a:p>
        </p:txBody>
      </p:sp>
      <p:sp>
        <p:nvSpPr>
          <p:cNvPr id="16" name="Rectangle 1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CDFC9A4C-98BC-4D66-B309-086D12AF7B54}" type="slidenum">
              <a:rPr lang="rm-CH" altLang="ru-RU"/>
              <a:pPr/>
              <a:t>‹#›</a:t>
            </a:fld>
            <a:endParaRPr lang="rm-CH"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58E8027-B3C4-408D-9222-C160737AFA11}" type="datetimeFigureOut">
              <a:rPr lang="ru-RU" altLang="ru-RU"/>
              <a:pPr>
                <a:defRPr/>
              </a:pPr>
              <a:t>08.11.2019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CD4F9DCD-F622-47D8-9D44-B0BEDBAED695}"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2513013"/>
            <a:ext cx="6365875" cy="4194175"/>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503238" y="6746875"/>
            <a:ext cx="6365875" cy="22050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06A3AD1-8913-4A2F-8507-9FADF63D4A2A}" type="datetimeFigureOut">
              <a:rPr lang="ru-RU" altLang="ru-RU"/>
              <a:pPr>
                <a:defRPr/>
              </a:pPr>
              <a:t>08.11.2019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45E1AED-D56D-472F-A03F-80B1890B0712}"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68300" y="2352675"/>
            <a:ext cx="3244850" cy="66595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765550" y="2352675"/>
            <a:ext cx="3246438" cy="66595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BA449131-81C0-48D5-9D04-AF3BDE207A50}" type="datetimeFigureOut">
              <a:rPr lang="ru-RU" altLang="ru-RU"/>
              <a:pPr>
                <a:defRPr/>
              </a:pPr>
              <a:t>08.11.2019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89AB6AB7-2AA6-4DAE-B784-FBFB1A18EC57}"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536575"/>
            <a:ext cx="6365875" cy="1947863"/>
          </a:xfrm>
        </p:spPr>
        <p:txBody>
          <a:bodyPr/>
          <a:lstStyle/>
          <a:p>
            <a:r>
              <a:rPr lang="ru-RU" smtClean="0"/>
              <a:t>Образец заголовка</a:t>
            </a:r>
            <a:endParaRPr lang="ru-RU"/>
          </a:p>
        </p:txBody>
      </p:sp>
      <p:sp>
        <p:nvSpPr>
          <p:cNvPr id="3" name="Текст 2"/>
          <p:cNvSpPr>
            <a:spLocks noGrp="1"/>
          </p:cNvSpPr>
          <p:nvPr>
            <p:ph type="body" idx="1"/>
          </p:nvPr>
        </p:nvSpPr>
        <p:spPr>
          <a:xfrm>
            <a:off x="508000" y="2471738"/>
            <a:ext cx="3122613" cy="1211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8000" y="3683000"/>
            <a:ext cx="3122613" cy="5414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736975" y="2471738"/>
            <a:ext cx="3136900" cy="1211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736975" y="3683000"/>
            <a:ext cx="3136900" cy="5414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EB15A991-EA43-4E80-976A-E3AC4297F835}" type="datetimeFigureOut">
              <a:rPr lang="ru-RU" altLang="ru-RU"/>
              <a:pPr>
                <a:defRPr/>
              </a:pPr>
              <a:t>08.11.2019</a:t>
            </a:fld>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5192F8D9-CD37-42EC-A433-009CC3DA1198}"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1146971-8DAB-49A6-B30A-31B0820F90B2}" type="datetimeFigureOut">
              <a:rPr lang="ru-RU" altLang="ru-RU"/>
              <a:pPr>
                <a:defRPr/>
              </a:pPr>
              <a:t>08.11.2019</a:t>
            </a:fld>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646FF8E1-951E-4955-839F-FF92C3757406}"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608F54-9C78-4C22-A2BE-610A615652EC}" type="datetimeFigureOut">
              <a:rPr lang="ru-RU" altLang="ru-RU"/>
              <a:pPr>
                <a:defRPr/>
              </a:pPr>
              <a:t>08.11.2019</a:t>
            </a:fld>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03B0D1C2-3736-4FC8-A41B-37A47D756FB2}"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671513"/>
            <a:ext cx="2381250" cy="2352675"/>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136900" y="1450975"/>
            <a:ext cx="3736975" cy="7164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8000" y="3024188"/>
            <a:ext cx="2381250" cy="560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CB041E7-F504-43C6-BF52-D58A407B899C}" type="datetimeFigureOut">
              <a:rPr lang="ru-RU" altLang="ru-RU"/>
              <a:pPr>
                <a:defRPr/>
              </a:pPr>
              <a:t>08.11.2019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2A43E5E4-772D-4BB1-B798-518DE5758249}"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671513"/>
            <a:ext cx="2381250" cy="2352675"/>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136900" y="1450975"/>
            <a:ext cx="3736975" cy="7164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508000" y="3024188"/>
            <a:ext cx="2381250" cy="560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D0970BD-A13B-4007-91C6-647C4AA292EB}" type="datetimeFigureOut">
              <a:rPr lang="ru-RU" altLang="ru-RU"/>
              <a:pPr>
                <a:defRPr/>
              </a:pPr>
              <a:t>08.11.2019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CF196C5C-E0E8-4D93-ADB5-7EE873295B7E}"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8300" y="407988"/>
            <a:ext cx="6643688" cy="1676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ltLang="ru-RU" smtClean="0"/>
              <a:t>Зразок заголовка</a:t>
            </a:r>
          </a:p>
        </p:txBody>
      </p:sp>
      <p:sp>
        <p:nvSpPr>
          <p:cNvPr id="1027" name="Rectangle 3"/>
          <p:cNvSpPr>
            <a:spLocks noGrp="1" noChangeArrowheads="1"/>
          </p:cNvSpPr>
          <p:nvPr>
            <p:ph type="body" idx="1"/>
          </p:nvPr>
        </p:nvSpPr>
        <p:spPr bwMode="auto">
          <a:xfrm>
            <a:off x="368300" y="2352675"/>
            <a:ext cx="6643688" cy="6659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smtClean="0"/>
              <a:t>Зразок тексту</a:t>
            </a:r>
          </a:p>
          <a:p>
            <a:pPr lvl="1"/>
            <a:r>
              <a:rPr lang="ru-RU" altLang="ru-RU" smtClean="0"/>
              <a:t>Другий рівень</a:t>
            </a:r>
          </a:p>
          <a:p>
            <a:pPr lvl="2"/>
            <a:r>
              <a:rPr lang="ru-RU" altLang="ru-RU" smtClean="0"/>
              <a:t>Третій рівень</a:t>
            </a:r>
          </a:p>
          <a:p>
            <a:pPr lvl="3"/>
            <a:r>
              <a:rPr lang="ru-RU" altLang="ru-RU" smtClean="0"/>
              <a:t>Четвертий рівень</a:t>
            </a:r>
          </a:p>
          <a:p>
            <a:pPr lvl="4"/>
            <a:r>
              <a:rPr lang="ru-RU" altLang="ru-RU" smtClean="0"/>
              <a:t>П'ятий рівень</a:t>
            </a:r>
          </a:p>
        </p:txBody>
      </p:sp>
      <p:sp>
        <p:nvSpPr>
          <p:cNvPr id="157700" name="Rectangle 4"/>
          <p:cNvSpPr>
            <a:spLocks noGrp="1" noChangeArrowheads="1"/>
          </p:cNvSpPr>
          <p:nvPr>
            <p:ph type="dt" sz="half" idx="2"/>
          </p:nvPr>
        </p:nvSpPr>
        <p:spPr bwMode="auto">
          <a:xfrm>
            <a:off x="368300" y="9185275"/>
            <a:ext cx="1722438" cy="6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B2E89C1B-8EE8-49A5-932F-A73D21791049}" type="datetimeFigureOut">
              <a:rPr lang="ru-RU" altLang="ru-RU"/>
              <a:pPr>
                <a:defRPr/>
              </a:pPr>
              <a:t>08.11.2019</a:t>
            </a:fld>
            <a:endParaRPr lang="ru-RU" altLang="ru-RU"/>
          </a:p>
        </p:txBody>
      </p:sp>
      <p:sp>
        <p:nvSpPr>
          <p:cNvPr id="157701" name="Rectangle 5"/>
          <p:cNvSpPr>
            <a:spLocks noGrp="1" noChangeArrowheads="1"/>
          </p:cNvSpPr>
          <p:nvPr>
            <p:ph type="ftr" sz="quarter" idx="3"/>
          </p:nvPr>
        </p:nvSpPr>
        <p:spPr bwMode="auto">
          <a:xfrm>
            <a:off x="2520950" y="9185275"/>
            <a:ext cx="2338388" cy="6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ru-RU" altLang="ru-RU"/>
          </a:p>
        </p:txBody>
      </p:sp>
      <p:sp>
        <p:nvSpPr>
          <p:cNvPr id="157702" name="Rectangle 6"/>
          <p:cNvSpPr>
            <a:spLocks noGrp="1" noChangeArrowheads="1"/>
          </p:cNvSpPr>
          <p:nvPr>
            <p:ph type="sldNum" sz="quarter" idx="4"/>
          </p:nvPr>
        </p:nvSpPr>
        <p:spPr bwMode="auto">
          <a:xfrm>
            <a:off x="5289550" y="9185275"/>
            <a:ext cx="1722438" cy="6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defRPr>
            </a:lvl1pPr>
          </a:lstStyle>
          <a:p>
            <a:fld id="{CD963C38-0006-4E0D-BDB0-BF306035EB53}" type="slidenum">
              <a:rPr lang="ru-RU" altLang="ru-RU"/>
              <a:pPr/>
              <a:t>‹#›</a:t>
            </a:fld>
            <a:endParaRPr lang="ru-RU" altLang="ru-RU"/>
          </a:p>
        </p:txBody>
      </p:sp>
      <p:sp>
        <p:nvSpPr>
          <p:cNvPr id="1031" name="Rectangle 7"/>
          <p:cNvSpPr>
            <a:spLocks noChangeArrowheads="1"/>
          </p:cNvSpPr>
          <p:nvPr/>
        </p:nvSpPr>
        <p:spPr bwMode="auto">
          <a:xfrm>
            <a:off x="0" y="0"/>
            <a:ext cx="184150" cy="3360738"/>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ru-RU" altLang="ru-RU" sz="2400" smtClean="0"/>
          </a:p>
        </p:txBody>
      </p:sp>
      <p:sp>
        <p:nvSpPr>
          <p:cNvPr id="1032" name="Line 8"/>
          <p:cNvSpPr>
            <a:spLocks noChangeShapeType="1"/>
          </p:cNvSpPr>
          <p:nvPr/>
        </p:nvSpPr>
        <p:spPr bwMode="auto">
          <a:xfrm>
            <a:off x="368300" y="2128838"/>
            <a:ext cx="6519863" cy="0"/>
          </a:xfrm>
          <a:prstGeom prst="line">
            <a:avLst/>
          </a:prstGeom>
          <a:noFill/>
          <a:ln w="19050">
            <a:solidFill>
              <a:schemeClr val="tx2"/>
            </a:solidFill>
            <a:round/>
            <a:headEnd/>
            <a:tailEnd/>
          </a:ln>
          <a:effectLst/>
        </p:spPr>
        <p:txBody>
          <a:bodyPr/>
          <a:lstStyle/>
          <a:p>
            <a:endParaRPr lang="ru-RU"/>
          </a:p>
        </p:txBody>
      </p:sp>
      <p:sp>
        <p:nvSpPr>
          <p:cNvPr id="1033" name="Rectangle 9"/>
          <p:cNvSpPr>
            <a:spLocks noChangeArrowheads="1"/>
          </p:cNvSpPr>
          <p:nvPr/>
        </p:nvSpPr>
        <p:spPr bwMode="auto">
          <a:xfrm>
            <a:off x="0" y="3360738"/>
            <a:ext cx="184150" cy="335915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ru-RU" altLang="ru-RU" sz="2400" smtClean="0"/>
          </a:p>
        </p:txBody>
      </p:sp>
      <p:sp>
        <p:nvSpPr>
          <p:cNvPr id="1034" name="Rectangle 10"/>
          <p:cNvSpPr>
            <a:spLocks noChangeArrowheads="1"/>
          </p:cNvSpPr>
          <p:nvPr/>
        </p:nvSpPr>
        <p:spPr bwMode="auto">
          <a:xfrm>
            <a:off x="0" y="6719888"/>
            <a:ext cx="184150" cy="3360737"/>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defRPr/>
            </a:pPr>
            <a:endParaRPr lang="ru-RU" altLang="ru-RU" sz="2400" smtClean="0"/>
          </a:p>
        </p:txBody>
      </p:sp>
    </p:spTree>
  </p:cSld>
  <p:clrMap bg1="lt1" tx1="dk1" bg2="lt2" tx2="dk2" accent1="accent1" accent2="accent2" accent3="accent3" accent4="accent4" accent5="accent5" accent6="accent6" hlink="hlink" folHlink="folHlink"/>
  <p:sldLayoutIdLst>
    <p:sldLayoutId id="2147483795"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928688" y="314325"/>
            <a:ext cx="6291262" cy="2147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m-CH" altLang="uk-UA" smtClean="0"/>
              <a:t>Образец заголовка</a:t>
            </a:r>
          </a:p>
        </p:txBody>
      </p:sp>
      <p:sp>
        <p:nvSpPr>
          <p:cNvPr id="2051" name="Rectangle 10"/>
          <p:cNvSpPr>
            <a:spLocks noGrp="1" noChangeArrowheads="1"/>
          </p:cNvSpPr>
          <p:nvPr>
            <p:ph type="body" idx="1"/>
          </p:nvPr>
        </p:nvSpPr>
        <p:spPr bwMode="auto">
          <a:xfrm>
            <a:off x="955675" y="2963863"/>
            <a:ext cx="6273800" cy="6049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m-CH" altLang="uk-UA" smtClean="0"/>
              <a:t>Образец текста</a:t>
            </a:r>
          </a:p>
          <a:p>
            <a:pPr lvl="1"/>
            <a:r>
              <a:rPr lang="rm-CH" altLang="uk-UA" smtClean="0"/>
              <a:t>Второй уровень</a:t>
            </a:r>
          </a:p>
          <a:p>
            <a:pPr lvl="2"/>
            <a:r>
              <a:rPr lang="rm-CH" altLang="uk-UA" smtClean="0"/>
              <a:t>Третий уровень</a:t>
            </a:r>
          </a:p>
          <a:p>
            <a:pPr lvl="3"/>
            <a:r>
              <a:rPr lang="rm-CH" altLang="uk-UA" smtClean="0"/>
              <a:t>Четвертый уровень</a:t>
            </a:r>
          </a:p>
          <a:p>
            <a:pPr lvl="4"/>
            <a:r>
              <a:rPr lang="rm-CH" altLang="uk-UA" smtClean="0"/>
              <a:t>Пятый уровень</a:t>
            </a:r>
          </a:p>
        </p:txBody>
      </p:sp>
      <p:sp>
        <p:nvSpPr>
          <p:cNvPr id="24" name="Rectangle 14"/>
          <p:cNvSpPr>
            <a:spLocks noGrp="1" noChangeArrowheads="1"/>
          </p:cNvSpPr>
          <p:nvPr>
            <p:ph type="dt" sz="half" idx="2"/>
          </p:nvPr>
        </p:nvSpPr>
        <p:spPr bwMode="auto">
          <a:xfrm>
            <a:off x="798513" y="9185275"/>
            <a:ext cx="1538287" cy="673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Tahoma" pitchFamily="34" charset="0"/>
              </a:defRPr>
            </a:lvl1pPr>
          </a:lstStyle>
          <a:p>
            <a:pPr>
              <a:defRPr/>
            </a:pPr>
            <a:endParaRPr lang="rm-CH"/>
          </a:p>
        </p:txBody>
      </p:sp>
      <p:sp>
        <p:nvSpPr>
          <p:cNvPr id="25" name="Rectangle 15"/>
          <p:cNvSpPr>
            <a:spLocks noGrp="1" noChangeArrowheads="1"/>
          </p:cNvSpPr>
          <p:nvPr>
            <p:ph type="ftr" sz="quarter" idx="3"/>
          </p:nvPr>
        </p:nvSpPr>
        <p:spPr bwMode="auto">
          <a:xfrm>
            <a:off x="2767013" y="9185275"/>
            <a:ext cx="2336800" cy="673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Tahoma" pitchFamily="34" charset="0"/>
              </a:defRPr>
            </a:lvl1pPr>
          </a:lstStyle>
          <a:p>
            <a:pPr>
              <a:defRPr/>
            </a:pPr>
            <a:endParaRPr lang="rm-CH"/>
          </a:p>
        </p:txBody>
      </p:sp>
      <p:sp>
        <p:nvSpPr>
          <p:cNvPr id="26" name="Rectangle 16"/>
          <p:cNvSpPr>
            <a:spLocks noGrp="1" noChangeArrowheads="1"/>
          </p:cNvSpPr>
          <p:nvPr>
            <p:ph type="sldNum" sz="quarter" idx="4"/>
          </p:nvPr>
        </p:nvSpPr>
        <p:spPr bwMode="auto">
          <a:xfrm>
            <a:off x="5535613" y="9185275"/>
            <a:ext cx="1536700" cy="673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Tahoma" pitchFamily="34" charset="0"/>
              </a:defRPr>
            </a:lvl1pPr>
          </a:lstStyle>
          <a:p>
            <a:fld id="{9D58B257-8DC0-4CF6-AA5A-AF3A21570BE4}" type="slidenum">
              <a:rPr lang="rm-CH" altLang="ru-RU"/>
              <a:pPr/>
              <a:t>‹#›</a:t>
            </a:fld>
            <a:endParaRPr lang="rm-CH" altLang="ru-RU"/>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____Microsoft_Office_Word_97_-_2003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F68B"/>
        </a:solidFill>
        <a:effectLst/>
      </p:bgPr>
    </p:bg>
    <p:spTree>
      <p:nvGrpSpPr>
        <p:cNvPr id="1" name=""/>
        <p:cNvGrpSpPr/>
        <p:nvPr/>
      </p:nvGrpSpPr>
      <p:grpSpPr>
        <a:xfrm>
          <a:off x="0" y="0"/>
          <a:ext cx="0" cy="0"/>
          <a:chOff x="0" y="0"/>
          <a:chExt cx="0" cy="0"/>
        </a:xfrm>
      </p:grpSpPr>
      <p:sp>
        <p:nvSpPr>
          <p:cNvPr id="7170" name="AutoShape 14"/>
          <p:cNvSpPr>
            <a:spLocks noChangeArrowheads="1"/>
          </p:cNvSpPr>
          <p:nvPr/>
        </p:nvSpPr>
        <p:spPr bwMode="auto">
          <a:xfrm>
            <a:off x="665163" y="2560638"/>
            <a:ext cx="6121400" cy="3238500"/>
          </a:xfrm>
          <a:prstGeom prst="ellipseRibbon2">
            <a:avLst>
              <a:gd name="adj1" fmla="val 25000"/>
              <a:gd name="adj2" fmla="val 50000"/>
              <a:gd name="adj3" fmla="val 12500"/>
            </a:avLst>
          </a:prstGeom>
          <a:solidFill>
            <a:srgbClr val="00FFFF"/>
          </a:solidFill>
          <a:ln w="9525">
            <a:solidFill>
              <a:schemeClr val="tx1"/>
            </a:solidFill>
            <a:round/>
            <a:headEnd/>
            <a:tailEnd/>
          </a:ln>
          <a:effectLst/>
        </p:spPr>
        <p:txBody>
          <a:bodyPr wrap="none" anchor="ctr"/>
          <a:lstStyle/>
          <a:p>
            <a:pPr algn="ctr" eaLnBrk="1" hangingPunct="1"/>
            <a:r>
              <a:rPr lang="ru-RU" altLang="ru-RU" sz="2400" b="1">
                <a:latin typeface="Monotype Corsiva" pitchFamily="66" charset="0"/>
              </a:rPr>
              <a:t>Всеук</a:t>
            </a:r>
            <a:r>
              <a:rPr lang="uk-UA" altLang="ru-RU" sz="2400" b="1">
                <a:latin typeface="Monotype Corsiva" pitchFamily="66" charset="0"/>
              </a:rPr>
              <a:t>раїнський місячник</a:t>
            </a:r>
          </a:p>
          <a:p>
            <a:pPr algn="ctr" eaLnBrk="1" hangingPunct="1"/>
            <a:r>
              <a:rPr lang="uk-UA" altLang="ru-RU" sz="2400" b="1">
                <a:latin typeface="Monotype Corsiva" pitchFamily="66" charset="0"/>
              </a:rPr>
              <a:t> шкільних бібліотек</a:t>
            </a:r>
          </a:p>
          <a:p>
            <a:pPr algn="ctr" eaLnBrk="1" hangingPunct="1"/>
            <a:r>
              <a:rPr lang="uk-UA" altLang="ru-RU" sz="2400" b="1">
                <a:latin typeface="Monotype Corsiva" pitchFamily="66" charset="0"/>
              </a:rPr>
              <a:t>2019 рік</a:t>
            </a:r>
            <a:endParaRPr lang="ru-RU" altLang="ru-RU" sz="2400" b="1">
              <a:latin typeface="Monotype Corsiva" pitchFamily="66" charset="0"/>
            </a:endParaRPr>
          </a:p>
        </p:txBody>
      </p:sp>
      <p:sp>
        <p:nvSpPr>
          <p:cNvPr id="7171" name="Rectangle 16"/>
          <p:cNvSpPr>
            <a:spLocks noChangeArrowheads="1"/>
          </p:cNvSpPr>
          <p:nvPr/>
        </p:nvSpPr>
        <p:spPr bwMode="auto">
          <a:xfrm>
            <a:off x="608013" y="1060450"/>
            <a:ext cx="5976937" cy="1190625"/>
          </a:xfrm>
          <a:prstGeom prst="rect">
            <a:avLst/>
          </a:prstGeom>
          <a:noFill/>
          <a:ln w="9525">
            <a:noFill/>
            <a:miter lim="800000"/>
            <a:headEnd/>
            <a:tailEnd/>
          </a:ln>
          <a:effectLst/>
        </p:spPr>
        <p:txBody>
          <a:bodyPr>
            <a:spAutoFit/>
          </a:bodyPr>
          <a:lstStyle/>
          <a:p>
            <a:pPr algn="ctr" eaLnBrk="1" hangingPunct="1"/>
            <a:endParaRPr lang="uk-UA" altLang="ru-RU" sz="3600" b="1">
              <a:solidFill>
                <a:srgbClr val="0000FF"/>
              </a:solidFill>
              <a:latin typeface="Monotype Corsiva" pitchFamily="66" charset="0"/>
            </a:endParaRPr>
          </a:p>
          <a:p>
            <a:pPr algn="ctr" eaLnBrk="1" hangingPunct="1"/>
            <a:r>
              <a:rPr lang="uk-UA" altLang="ru-RU" sz="3600" b="1">
                <a:solidFill>
                  <a:srgbClr val="0000FF"/>
                </a:solidFill>
                <a:latin typeface="Monotype Corsiva" pitchFamily="66" charset="0"/>
              </a:rPr>
              <a:t>Слобожанська гімназія №2</a:t>
            </a:r>
            <a:endParaRPr lang="ru-RU" altLang="ru-RU" sz="3600" b="1">
              <a:solidFill>
                <a:srgbClr val="0000FF"/>
              </a:solidFill>
              <a:latin typeface="Monotype Corsiva" pitchFamily="66" charset="0"/>
            </a:endParaRPr>
          </a:p>
        </p:txBody>
      </p:sp>
      <p:sp>
        <p:nvSpPr>
          <p:cNvPr id="7172" name="Text Box 17"/>
          <p:cNvSpPr txBox="1">
            <a:spLocks noChangeArrowheads="1"/>
          </p:cNvSpPr>
          <p:nvPr/>
        </p:nvSpPr>
        <p:spPr bwMode="auto">
          <a:xfrm>
            <a:off x="522288" y="6553200"/>
            <a:ext cx="6408737" cy="1739900"/>
          </a:xfrm>
          <a:prstGeom prst="rect">
            <a:avLst/>
          </a:prstGeom>
          <a:noFill/>
          <a:ln w="9525">
            <a:noFill/>
            <a:miter lim="800000"/>
            <a:headEnd/>
            <a:tailEnd/>
          </a:ln>
          <a:effectLst/>
        </p:spPr>
        <p:txBody>
          <a:bodyPr>
            <a:spAutoFit/>
          </a:bodyPr>
          <a:lstStyle/>
          <a:p>
            <a:pPr algn="ctr" eaLnBrk="1" hangingPunct="1"/>
            <a:r>
              <a:rPr lang="ru-RU" altLang="ru-RU" sz="3600">
                <a:latin typeface="Monotype Corsiva" pitchFamily="66" charset="0"/>
              </a:rPr>
              <a:t>    </a:t>
            </a:r>
            <a:r>
              <a:rPr lang="ru-RU" altLang="ru-RU" sz="3600" b="1">
                <a:solidFill>
                  <a:srgbClr val="0000FF"/>
                </a:solidFill>
                <a:latin typeface="Monotype Corsiva" pitchFamily="66" charset="0"/>
              </a:rPr>
              <a:t>«Бібліотека Но</a:t>
            </a:r>
            <a:r>
              <a:rPr lang="uk-UA" altLang="ru-RU" sz="3600" b="1">
                <a:solidFill>
                  <a:srgbClr val="0000FF"/>
                </a:solidFill>
                <a:latin typeface="Monotype Corsiva" pitchFamily="66" charset="0"/>
              </a:rPr>
              <a:t>вої української школи – простір для освітніх     можливостей кожного учня”</a:t>
            </a:r>
            <a:endParaRPr lang="ru-RU" altLang="ru-RU" sz="3600" b="1">
              <a:solidFill>
                <a:srgbClr val="0000FF"/>
              </a:solidFill>
              <a:latin typeface="Monotype Corsiva" pitchFamily="66" charset="0"/>
            </a:endParaRPr>
          </a:p>
        </p:txBody>
      </p:sp>
      <p:pic>
        <p:nvPicPr>
          <p:cNvPr id="7173" name="Picture 6" descr="http://slobozhanska-gimnasiya2.kh.sch.in.ua/Files/logo.gif"/>
          <p:cNvPicPr>
            <a:picLocks noChangeAspect="1" noChangeArrowheads="1"/>
          </p:cNvPicPr>
          <p:nvPr/>
        </p:nvPicPr>
        <p:blipFill>
          <a:blip r:embed="rId2" cstate="print"/>
          <a:srcRect/>
          <a:stretch>
            <a:fillRect/>
          </a:stretch>
        </p:blipFill>
        <p:spPr bwMode="auto">
          <a:xfrm>
            <a:off x="5546725" y="-17463"/>
            <a:ext cx="1655763" cy="16732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1"/>
          <p:cNvSpPr txBox="1">
            <a:spLocks noChangeArrowheads="1"/>
          </p:cNvSpPr>
          <p:nvPr/>
        </p:nvSpPr>
        <p:spPr bwMode="auto">
          <a:xfrm>
            <a:off x="738188" y="504825"/>
            <a:ext cx="2971800" cy="395288"/>
          </a:xfrm>
          <a:prstGeom prst="rect">
            <a:avLst/>
          </a:prstGeom>
          <a:noFill/>
          <a:ln w="9525">
            <a:noFill/>
            <a:miter lim="800000"/>
            <a:headEnd/>
            <a:tailEnd/>
          </a:ln>
          <a:effectLst/>
        </p:spPr>
        <p:txBody>
          <a:bodyPr>
            <a:spAutoFit/>
          </a:bodyPr>
          <a:lstStyle/>
          <a:p>
            <a:pPr eaLnBrk="1" hangingPunct="1"/>
            <a:r>
              <a:rPr lang="uk-UA" altLang="ru-RU" sz="2000" b="1">
                <a:latin typeface="Arial" charset="0"/>
              </a:rPr>
              <a:t>   </a:t>
            </a:r>
            <a:endParaRPr lang="ru-RU" altLang="ru-RU" sz="2000" b="1">
              <a:solidFill>
                <a:srgbClr val="CC0000"/>
              </a:solidFill>
              <a:latin typeface="Arial" charset="0"/>
            </a:endParaRPr>
          </a:p>
        </p:txBody>
      </p:sp>
      <p:sp>
        <p:nvSpPr>
          <p:cNvPr id="16387" name="Text Box 36"/>
          <p:cNvSpPr txBox="1">
            <a:spLocks noChangeArrowheads="1"/>
          </p:cNvSpPr>
          <p:nvPr/>
        </p:nvSpPr>
        <p:spPr bwMode="auto">
          <a:xfrm>
            <a:off x="788988" y="2705100"/>
            <a:ext cx="184150" cy="519113"/>
          </a:xfrm>
          <a:prstGeom prst="rect">
            <a:avLst/>
          </a:prstGeom>
          <a:noFill/>
          <a:ln w="9525">
            <a:noFill/>
            <a:miter lim="800000"/>
            <a:headEnd/>
            <a:tailEnd/>
          </a:ln>
          <a:effectLst/>
        </p:spPr>
        <p:txBody>
          <a:bodyPr wrap="none">
            <a:spAutoFit/>
          </a:bodyPr>
          <a:lstStyle/>
          <a:p>
            <a:pPr eaLnBrk="1" hangingPunct="1"/>
            <a:endParaRPr lang="ru-RU" altLang="ru-RU"/>
          </a:p>
        </p:txBody>
      </p:sp>
      <p:sp>
        <p:nvSpPr>
          <p:cNvPr id="16388" name="Text Box 40"/>
          <p:cNvSpPr txBox="1">
            <a:spLocks noChangeArrowheads="1"/>
          </p:cNvSpPr>
          <p:nvPr/>
        </p:nvSpPr>
        <p:spPr bwMode="auto">
          <a:xfrm>
            <a:off x="665163" y="431800"/>
            <a:ext cx="4465637" cy="946150"/>
          </a:xfrm>
          <a:prstGeom prst="rect">
            <a:avLst/>
          </a:prstGeom>
          <a:noFill/>
          <a:ln w="9525">
            <a:noFill/>
            <a:miter lim="800000"/>
            <a:headEnd/>
            <a:tailEnd/>
          </a:ln>
          <a:effectLst/>
        </p:spPr>
        <p:txBody>
          <a:bodyPr>
            <a:spAutoFit/>
          </a:bodyPr>
          <a:lstStyle/>
          <a:p>
            <a:pPr algn="ctr" eaLnBrk="1" hangingPunct="1"/>
            <a:r>
              <a:rPr lang="uk-UA" altLang="ru-RU" b="1" i="1">
                <a:solidFill>
                  <a:srgbClr val="C00000"/>
                </a:solidFill>
                <a:latin typeface="Arial" charset="0"/>
              </a:rPr>
              <a:t>Бліц-опитування</a:t>
            </a:r>
          </a:p>
          <a:p>
            <a:pPr algn="ctr" eaLnBrk="1" hangingPunct="1"/>
            <a:r>
              <a:rPr lang="uk-UA" altLang="ru-RU" b="1" i="1">
                <a:solidFill>
                  <a:srgbClr val="C00000"/>
                </a:solidFill>
                <a:latin typeface="Arial" charset="0"/>
              </a:rPr>
              <a:t>“Твоя улюблена книга”</a:t>
            </a:r>
            <a:endParaRPr lang="ru-RU" altLang="ru-RU" b="1" i="1">
              <a:solidFill>
                <a:srgbClr val="C00000"/>
              </a:solidFill>
              <a:latin typeface="Arial" charset="0"/>
            </a:endParaRPr>
          </a:p>
        </p:txBody>
      </p:sp>
      <p:pic>
        <p:nvPicPr>
          <p:cNvPr id="16389" name="Picture 2" descr="Похожее изображение"/>
          <p:cNvPicPr>
            <a:picLocks noChangeAspect="1" noChangeArrowheads="1"/>
          </p:cNvPicPr>
          <p:nvPr/>
        </p:nvPicPr>
        <p:blipFill>
          <a:blip r:embed="rId2" cstate="print"/>
          <a:srcRect/>
          <a:stretch>
            <a:fillRect/>
          </a:stretch>
        </p:blipFill>
        <p:spPr bwMode="auto">
          <a:xfrm>
            <a:off x="5297488" y="144463"/>
            <a:ext cx="1595437" cy="1943100"/>
          </a:xfrm>
          <a:prstGeom prst="rect">
            <a:avLst/>
          </a:prstGeom>
          <a:noFill/>
          <a:ln w="9525">
            <a:noFill/>
            <a:miter lim="800000"/>
            <a:headEnd/>
            <a:tailEnd/>
          </a:ln>
        </p:spPr>
      </p:pic>
      <p:sp>
        <p:nvSpPr>
          <p:cNvPr id="16390" name="Text Box 42"/>
          <p:cNvSpPr txBox="1">
            <a:spLocks noChangeArrowheads="1"/>
          </p:cNvSpPr>
          <p:nvPr/>
        </p:nvSpPr>
        <p:spPr bwMode="auto">
          <a:xfrm>
            <a:off x="377825" y="2160588"/>
            <a:ext cx="6769100" cy="4392612"/>
          </a:xfrm>
          <a:prstGeom prst="rect">
            <a:avLst/>
          </a:prstGeom>
          <a:noFill/>
          <a:ln w="9525">
            <a:noFill/>
            <a:miter lim="800000"/>
            <a:headEnd/>
            <a:tailEnd/>
          </a:ln>
          <a:effectLst/>
        </p:spPr>
        <p:txBody>
          <a:bodyPr>
            <a:spAutoFit/>
          </a:bodyPr>
          <a:lstStyle/>
          <a:p>
            <a:pPr eaLnBrk="1" hangingPunct="1"/>
            <a:r>
              <a:rPr lang="ru-RU" altLang="ru-RU" sz="1400">
                <a:latin typeface="Arial" charset="0"/>
              </a:rPr>
              <a:t>     </a:t>
            </a:r>
            <a:r>
              <a:rPr lang="ru-RU" altLang="ru-RU" sz="1400"/>
              <a:t>Читають діти по-різному. Інтенсивніше читання характерне для дівчаток. </a:t>
            </a:r>
            <a:r>
              <a:rPr lang="uk-UA" altLang="ru-RU" sz="1400"/>
              <a:t>Бібліотекою теж активніше користуються дівчатка: майже три п</a:t>
            </a:r>
            <a:r>
              <a:rPr lang="en-US" altLang="ru-RU" sz="1400"/>
              <a:t>’</a:t>
            </a:r>
            <a:r>
              <a:rPr lang="uk-UA" altLang="ru-RU" sz="1400"/>
              <a:t>ятих їх (74%) ходять у бібліотеки, серед хлопчиків - 57%. Частка дітей, серед учнів середніх класів не читають зовсім (10%). </a:t>
            </a:r>
          </a:p>
          <a:p>
            <a:pPr eaLnBrk="1" hangingPunct="1"/>
            <a:r>
              <a:rPr lang="uk-UA" altLang="ru-RU" sz="1400"/>
              <a:t>     Серед книг різних типів і жанрів у учнів середніх класів лідируює пригодницька література, ( її люблять читати 53% опитаних), далі – фантастичні чарівні книги (50%), веселі, смішні книги (46%). Третина опитаних любить читати страшні, таємничі книги, трохи більше чверті(28%) – цікаву, пізнавальну літературу, близько однієї п</a:t>
            </a:r>
            <a:r>
              <a:rPr lang="en-US" altLang="ru-RU" sz="1400"/>
              <a:t>’</a:t>
            </a:r>
            <a:r>
              <a:rPr lang="uk-UA" altLang="ru-RU" sz="1400"/>
              <a:t>ятої – романтичні книги, книги про любов (серед дівчаток 34%), а також книги про війну, битви, полководців (33% серед хлопчиків).</a:t>
            </a:r>
          </a:p>
          <a:p>
            <a:pPr eaLnBrk="1" hangingPunct="1"/>
            <a:r>
              <a:rPr lang="uk-UA" altLang="ru-RU" sz="1400"/>
              <a:t>Авторитет батьків, вчителів, бібліотекаря, які рекомендують книги, з віком учнів падає. Навпаки, рекомендації однолітків, друзів стають все більше значущими, особливо для дівчаток. Хлопчики помітно активніше дівчаток грають у комп</a:t>
            </a:r>
            <a:r>
              <a:rPr lang="en-US" altLang="ru-RU" sz="1400"/>
              <a:t>’</a:t>
            </a:r>
            <a:r>
              <a:rPr lang="uk-UA" altLang="ru-RU" sz="1400"/>
              <a:t>ютерні ігри, цим зайняті, за їхніми зізнаннями, 79%хлопчиків і 39% дівчаток. У читаючих сім</a:t>
            </a:r>
            <a:r>
              <a:rPr lang="en-US" altLang="ru-RU" sz="1400"/>
              <a:t>’</a:t>
            </a:r>
            <a:r>
              <a:rPr lang="uk-UA" altLang="ru-RU" sz="1400"/>
              <a:t>ях, де у батьків вищий рівень освіти, вища готовність дати якісну освіту своїм дітям, школярі “начитаніші”. Батьки дітей частіше побоюються “поганого” впливу комп</a:t>
            </a:r>
            <a:r>
              <a:rPr lang="en-US" altLang="ru-RU" sz="1400"/>
              <a:t>’</a:t>
            </a:r>
            <a:r>
              <a:rPr lang="uk-UA" altLang="ru-RU" sz="1400"/>
              <a:t>ютера на читання, розумовий розвиток і дозвілля їхніх дітей. Тим часом, одержані дані показують, що діти, які регулярно користуються Інтернетом, нерідко бувають більш активні і перебірливі в читанні. </a:t>
            </a:r>
          </a:p>
          <a:p>
            <a:pPr eaLnBrk="1" hangingPunct="1"/>
            <a:endParaRPr lang="ru-RU" altLang="ru-RU" sz="1400"/>
          </a:p>
        </p:txBody>
      </p:sp>
      <p:pic>
        <p:nvPicPr>
          <p:cNvPr id="16391" name="Рисунок 1"/>
          <p:cNvPicPr>
            <a:picLocks noChangeAspect="1"/>
          </p:cNvPicPr>
          <p:nvPr/>
        </p:nvPicPr>
        <p:blipFill>
          <a:blip r:embed="rId3" cstate="print"/>
          <a:srcRect/>
          <a:stretch>
            <a:fillRect/>
          </a:stretch>
        </p:blipFill>
        <p:spPr bwMode="auto">
          <a:xfrm>
            <a:off x="396875" y="6678613"/>
            <a:ext cx="2184400" cy="3098800"/>
          </a:xfrm>
          <a:prstGeom prst="rect">
            <a:avLst/>
          </a:prstGeom>
          <a:noFill/>
          <a:ln w="9525">
            <a:noFill/>
            <a:miter lim="800000"/>
            <a:headEnd/>
            <a:tailEnd/>
          </a:ln>
        </p:spPr>
      </p:pic>
      <p:pic>
        <p:nvPicPr>
          <p:cNvPr id="16392" name="Рисунок 2"/>
          <p:cNvPicPr>
            <a:picLocks noChangeAspect="1"/>
          </p:cNvPicPr>
          <p:nvPr/>
        </p:nvPicPr>
        <p:blipFill>
          <a:blip r:embed="rId4" cstate="print"/>
          <a:srcRect/>
          <a:stretch>
            <a:fillRect/>
          </a:stretch>
        </p:blipFill>
        <p:spPr bwMode="auto">
          <a:xfrm>
            <a:off x="2897188" y="6678613"/>
            <a:ext cx="1905000" cy="3162300"/>
          </a:xfrm>
          <a:prstGeom prst="rect">
            <a:avLst/>
          </a:prstGeom>
          <a:noFill/>
          <a:ln w="9525">
            <a:noFill/>
            <a:miter lim="800000"/>
            <a:headEnd/>
            <a:tailEnd/>
          </a:ln>
        </p:spPr>
      </p:pic>
      <p:pic>
        <p:nvPicPr>
          <p:cNvPr id="16393" name="Рисунок 3"/>
          <p:cNvPicPr>
            <a:picLocks noChangeAspect="1"/>
          </p:cNvPicPr>
          <p:nvPr/>
        </p:nvPicPr>
        <p:blipFill>
          <a:blip r:embed="rId5" cstate="print"/>
          <a:srcRect/>
          <a:stretch>
            <a:fillRect/>
          </a:stretch>
        </p:blipFill>
        <p:spPr bwMode="auto">
          <a:xfrm>
            <a:off x="4972050" y="6678613"/>
            <a:ext cx="2227263"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809625" y="431800"/>
            <a:ext cx="3332163" cy="2227263"/>
          </a:xfrm>
          <a:prstGeom prst="rect">
            <a:avLst/>
          </a:prstGeom>
          <a:noFill/>
          <a:ln w="9525">
            <a:noFill/>
            <a:miter lim="800000"/>
            <a:headEnd/>
            <a:tailEnd/>
          </a:ln>
          <a:effectLst/>
        </p:spPr>
        <p:txBody>
          <a:bodyPr>
            <a:spAutoFit/>
          </a:bodyPr>
          <a:lstStyle/>
          <a:p>
            <a:pPr algn="ctr" eaLnBrk="1" hangingPunct="1"/>
            <a:r>
              <a:rPr lang="ru-RU" altLang="ru-RU" b="1" i="1">
                <a:solidFill>
                  <a:srgbClr val="0000FF"/>
                </a:solidFill>
                <a:latin typeface="Arial" charset="0"/>
              </a:rPr>
              <a:t>Конкурс презентацій «Бібліотека ХХІ тисячоліття»</a:t>
            </a:r>
          </a:p>
          <a:p>
            <a:pPr algn="ctr" eaLnBrk="1" hangingPunct="1"/>
            <a:endParaRPr lang="ru-RU" altLang="ru-RU">
              <a:solidFill>
                <a:srgbClr val="0000FF"/>
              </a:solidFill>
            </a:endParaRPr>
          </a:p>
        </p:txBody>
      </p:sp>
      <p:pic>
        <p:nvPicPr>
          <p:cNvPr id="17411" name="Picture 12" descr="Похожее изображение"/>
          <p:cNvPicPr>
            <a:picLocks noChangeAspect="1" noChangeArrowheads="1"/>
          </p:cNvPicPr>
          <p:nvPr/>
        </p:nvPicPr>
        <p:blipFill>
          <a:blip r:embed="rId2" cstate="print"/>
          <a:srcRect/>
          <a:stretch>
            <a:fillRect/>
          </a:stretch>
        </p:blipFill>
        <p:spPr bwMode="auto">
          <a:xfrm>
            <a:off x="5057775" y="215900"/>
            <a:ext cx="1905000" cy="1905000"/>
          </a:xfrm>
          <a:prstGeom prst="rect">
            <a:avLst/>
          </a:prstGeom>
          <a:noFill/>
          <a:ln w="9525">
            <a:noFill/>
            <a:miter lim="800000"/>
            <a:headEnd/>
            <a:tailEnd/>
          </a:ln>
        </p:spPr>
      </p:pic>
      <p:sp>
        <p:nvSpPr>
          <p:cNvPr id="17412" name="Text Box 13"/>
          <p:cNvSpPr txBox="1">
            <a:spLocks noChangeArrowheads="1"/>
          </p:cNvSpPr>
          <p:nvPr/>
        </p:nvSpPr>
        <p:spPr bwMode="auto">
          <a:xfrm>
            <a:off x="604838" y="2159000"/>
            <a:ext cx="6613525" cy="517525"/>
          </a:xfrm>
          <a:prstGeom prst="rect">
            <a:avLst/>
          </a:prstGeom>
          <a:noFill/>
          <a:ln w="9525">
            <a:noFill/>
            <a:miter lim="800000"/>
            <a:headEnd/>
            <a:tailEnd/>
          </a:ln>
          <a:effectLst/>
        </p:spPr>
        <p:txBody>
          <a:bodyPr>
            <a:spAutoFit/>
          </a:bodyPr>
          <a:lstStyle/>
          <a:p>
            <a:pPr algn="ctr" eaLnBrk="1" hangingPunct="1"/>
            <a:r>
              <a:rPr lang="ru-RU" altLang="ru-RU" sz="1400">
                <a:latin typeface="Arial" charset="0"/>
              </a:rPr>
              <a:t>     Переможцем конкурсу стала презентація </a:t>
            </a:r>
          </a:p>
          <a:p>
            <a:pPr eaLnBrk="1" hangingPunct="1"/>
            <a:r>
              <a:rPr lang="ru-RU" altLang="ru-RU" sz="1400" i="1">
                <a:solidFill>
                  <a:srgbClr val="FF3300"/>
                </a:solidFill>
                <a:latin typeface="Arial" charset="0"/>
              </a:rPr>
              <a:t>«Бібліотека очима дітей від стародавнього </a:t>
            </a:r>
            <a:r>
              <a:rPr lang="uk-UA" altLang="ru-RU" sz="1400" i="1">
                <a:solidFill>
                  <a:srgbClr val="FF3300"/>
                </a:solidFill>
                <a:latin typeface="Arial" charset="0"/>
              </a:rPr>
              <a:t>світу до сучасних технологій”</a:t>
            </a:r>
            <a:endParaRPr lang="ru-RU" altLang="ru-RU" sz="1400" i="1">
              <a:solidFill>
                <a:srgbClr val="FF3300"/>
              </a:solidFill>
              <a:latin typeface="Arial" charset="0"/>
            </a:endParaRPr>
          </a:p>
        </p:txBody>
      </p:sp>
      <p:pic>
        <p:nvPicPr>
          <p:cNvPr id="17413" name="Picture 4" descr="Результат пошуку зображень за запитом &quot;современная библиотека&quot;"/>
          <p:cNvPicPr>
            <a:picLocks noChangeAspect="1" noChangeArrowheads="1"/>
          </p:cNvPicPr>
          <p:nvPr/>
        </p:nvPicPr>
        <p:blipFill>
          <a:blip r:embed="rId3" cstate="print"/>
          <a:srcRect/>
          <a:stretch>
            <a:fillRect/>
          </a:stretch>
        </p:blipFill>
        <p:spPr bwMode="auto">
          <a:xfrm>
            <a:off x="3978275" y="2736850"/>
            <a:ext cx="3094038" cy="2093913"/>
          </a:xfrm>
          <a:prstGeom prst="rect">
            <a:avLst/>
          </a:prstGeom>
          <a:noFill/>
          <a:ln w="9525">
            <a:noFill/>
            <a:miter lim="800000"/>
            <a:headEnd/>
            <a:tailEnd/>
          </a:ln>
        </p:spPr>
      </p:pic>
      <p:pic>
        <p:nvPicPr>
          <p:cNvPr id="17414" name="Picture 8" descr="Результат пошуку зображень за запитом &quot;современная библиотека&quot;"/>
          <p:cNvPicPr>
            <a:picLocks noChangeAspect="1" noChangeArrowheads="1"/>
          </p:cNvPicPr>
          <p:nvPr/>
        </p:nvPicPr>
        <p:blipFill>
          <a:blip r:embed="rId4" cstate="print"/>
          <a:srcRect/>
          <a:stretch>
            <a:fillRect/>
          </a:stretch>
        </p:blipFill>
        <p:spPr bwMode="auto">
          <a:xfrm>
            <a:off x="738188" y="2736850"/>
            <a:ext cx="3168650" cy="1700213"/>
          </a:xfrm>
          <a:prstGeom prst="rect">
            <a:avLst/>
          </a:prstGeom>
          <a:noFill/>
          <a:ln w="9525">
            <a:noFill/>
            <a:miter lim="800000"/>
            <a:headEnd/>
            <a:tailEnd/>
          </a:ln>
        </p:spPr>
      </p:pic>
      <p:pic>
        <p:nvPicPr>
          <p:cNvPr id="17415" name="Picture 6" descr="Результат пошуку зображень за запитом &quot;современная библиотека&quot;"/>
          <p:cNvPicPr>
            <a:picLocks noChangeAspect="1" noChangeArrowheads="1"/>
          </p:cNvPicPr>
          <p:nvPr/>
        </p:nvPicPr>
        <p:blipFill>
          <a:blip r:embed="rId5" cstate="print"/>
          <a:srcRect/>
          <a:stretch>
            <a:fillRect/>
          </a:stretch>
        </p:blipFill>
        <p:spPr bwMode="auto">
          <a:xfrm>
            <a:off x="377825" y="4535488"/>
            <a:ext cx="3387725" cy="2536825"/>
          </a:xfrm>
          <a:prstGeom prst="rect">
            <a:avLst/>
          </a:prstGeom>
          <a:noFill/>
          <a:ln w="9525">
            <a:noFill/>
            <a:miter lim="800000"/>
            <a:headEnd/>
            <a:tailEnd/>
          </a:ln>
        </p:spPr>
      </p:pic>
      <p:pic>
        <p:nvPicPr>
          <p:cNvPr id="17416" name="Picture 2" descr="Результат пошуку зображень за запитом &quot;современная библиотека&quot;"/>
          <p:cNvPicPr>
            <a:picLocks noChangeAspect="1" noChangeArrowheads="1"/>
          </p:cNvPicPr>
          <p:nvPr/>
        </p:nvPicPr>
        <p:blipFill>
          <a:blip r:embed="rId6" cstate="print"/>
          <a:srcRect/>
          <a:stretch>
            <a:fillRect/>
          </a:stretch>
        </p:blipFill>
        <p:spPr bwMode="auto">
          <a:xfrm>
            <a:off x="3833813" y="4895850"/>
            <a:ext cx="3313112" cy="2205038"/>
          </a:xfrm>
          <a:prstGeom prst="rect">
            <a:avLst/>
          </a:prstGeom>
          <a:noFill/>
          <a:ln w="9525">
            <a:noFill/>
            <a:miter lim="800000"/>
            <a:headEnd/>
            <a:tailEnd/>
          </a:ln>
        </p:spPr>
      </p:pic>
      <p:pic>
        <p:nvPicPr>
          <p:cNvPr id="17417" name="Picture 2" descr="Результат пошуку зображень за запитом &quot;библиотека будущего&quot;"/>
          <p:cNvPicPr>
            <a:picLocks noChangeAspect="1" noChangeArrowheads="1"/>
          </p:cNvPicPr>
          <p:nvPr/>
        </p:nvPicPr>
        <p:blipFill>
          <a:blip r:embed="rId7" cstate="print"/>
          <a:srcRect t="9068" b="2304"/>
          <a:stretch>
            <a:fillRect/>
          </a:stretch>
        </p:blipFill>
        <p:spPr bwMode="auto">
          <a:xfrm>
            <a:off x="1457325" y="7127875"/>
            <a:ext cx="4284663"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Результат пошуку зображень за запитом &quot;библиотека будущего&quot;"/>
          <p:cNvPicPr>
            <a:picLocks noChangeAspect="1" noChangeArrowheads="1"/>
          </p:cNvPicPr>
          <p:nvPr/>
        </p:nvPicPr>
        <p:blipFill>
          <a:blip r:embed="rId2" cstate="print"/>
          <a:srcRect/>
          <a:stretch>
            <a:fillRect/>
          </a:stretch>
        </p:blipFill>
        <p:spPr bwMode="auto">
          <a:xfrm rot="-796623">
            <a:off x="220663" y="2236788"/>
            <a:ext cx="3609975" cy="2516187"/>
          </a:xfrm>
          <a:prstGeom prst="rect">
            <a:avLst/>
          </a:prstGeom>
          <a:noFill/>
          <a:ln w="9525">
            <a:noFill/>
            <a:miter lim="800000"/>
            <a:headEnd/>
            <a:tailEnd/>
          </a:ln>
        </p:spPr>
      </p:pic>
      <p:pic>
        <p:nvPicPr>
          <p:cNvPr id="18435" name="Picture 4" descr="Результат пошуку зображень за запитом &quot;библиотека будущего&quot;"/>
          <p:cNvPicPr>
            <a:picLocks noChangeAspect="1" noChangeArrowheads="1"/>
          </p:cNvPicPr>
          <p:nvPr/>
        </p:nvPicPr>
        <p:blipFill>
          <a:blip r:embed="rId3" cstate="print"/>
          <a:srcRect/>
          <a:stretch>
            <a:fillRect/>
          </a:stretch>
        </p:blipFill>
        <p:spPr bwMode="auto">
          <a:xfrm rot="729596">
            <a:off x="3786188" y="2187575"/>
            <a:ext cx="3409950" cy="2432050"/>
          </a:xfrm>
          <a:prstGeom prst="rect">
            <a:avLst/>
          </a:prstGeom>
          <a:noFill/>
          <a:ln w="9525">
            <a:noFill/>
            <a:miter lim="800000"/>
            <a:headEnd/>
            <a:tailEnd/>
          </a:ln>
        </p:spPr>
      </p:pic>
      <p:pic>
        <p:nvPicPr>
          <p:cNvPr id="18436" name="Picture 10" descr="Результат пошуку зображень за запитом &quot;библиотека будущего рисунок библиотека глазами детей&quot;"/>
          <p:cNvPicPr>
            <a:picLocks noChangeAspect="1" noChangeArrowheads="1"/>
          </p:cNvPicPr>
          <p:nvPr/>
        </p:nvPicPr>
        <p:blipFill>
          <a:blip r:embed="rId4" cstate="print"/>
          <a:srcRect/>
          <a:stretch>
            <a:fillRect/>
          </a:stretch>
        </p:blipFill>
        <p:spPr bwMode="auto">
          <a:xfrm>
            <a:off x="2859088" y="4532313"/>
            <a:ext cx="1919287" cy="2736850"/>
          </a:xfrm>
          <a:prstGeom prst="rect">
            <a:avLst/>
          </a:prstGeom>
          <a:noFill/>
          <a:ln w="9525">
            <a:noFill/>
            <a:miter lim="800000"/>
            <a:headEnd/>
            <a:tailEnd/>
          </a:ln>
        </p:spPr>
      </p:pic>
      <p:pic>
        <p:nvPicPr>
          <p:cNvPr id="18437" name="Picture 8" descr="Результат пошуку зображень за запитом &quot;библиотека будущего рисунок библиотека глазами детей&quot;"/>
          <p:cNvPicPr>
            <a:picLocks noChangeAspect="1" noChangeArrowheads="1"/>
          </p:cNvPicPr>
          <p:nvPr/>
        </p:nvPicPr>
        <p:blipFill>
          <a:blip r:embed="rId5" cstate="print"/>
          <a:srcRect/>
          <a:stretch>
            <a:fillRect/>
          </a:stretch>
        </p:blipFill>
        <p:spPr bwMode="auto">
          <a:xfrm rot="-824431">
            <a:off x="3462338" y="7107238"/>
            <a:ext cx="3695700" cy="2600325"/>
          </a:xfrm>
          <a:prstGeom prst="rect">
            <a:avLst/>
          </a:prstGeom>
          <a:noFill/>
          <a:ln w="9525">
            <a:noFill/>
            <a:miter lim="800000"/>
            <a:headEnd/>
            <a:tailEnd/>
          </a:ln>
        </p:spPr>
      </p:pic>
      <p:pic>
        <p:nvPicPr>
          <p:cNvPr id="18438" name="Picture 6" descr="Результат пошуку зображень за запитом &quot;библиотека будущего рисунок библиотека глазами детей&quot;"/>
          <p:cNvPicPr>
            <a:picLocks noChangeAspect="1" noChangeArrowheads="1"/>
          </p:cNvPicPr>
          <p:nvPr/>
        </p:nvPicPr>
        <p:blipFill>
          <a:blip r:embed="rId6" cstate="print"/>
          <a:srcRect/>
          <a:stretch>
            <a:fillRect/>
          </a:stretch>
        </p:blipFill>
        <p:spPr bwMode="auto">
          <a:xfrm rot="1040271">
            <a:off x="196850" y="7256463"/>
            <a:ext cx="3416300" cy="2406650"/>
          </a:xfrm>
          <a:prstGeom prst="rect">
            <a:avLst/>
          </a:prstGeom>
          <a:noFill/>
          <a:ln w="9525">
            <a:noFill/>
            <a:miter lim="800000"/>
            <a:headEnd/>
            <a:tailEnd/>
          </a:ln>
        </p:spPr>
      </p:pic>
      <p:sp>
        <p:nvSpPr>
          <p:cNvPr id="18439" name="Text Box 9"/>
          <p:cNvSpPr txBox="1">
            <a:spLocks noChangeArrowheads="1"/>
          </p:cNvSpPr>
          <p:nvPr/>
        </p:nvSpPr>
        <p:spPr bwMode="auto">
          <a:xfrm>
            <a:off x="738188" y="360363"/>
            <a:ext cx="5853112" cy="1431925"/>
          </a:xfrm>
          <a:prstGeom prst="rect">
            <a:avLst/>
          </a:prstGeom>
          <a:noFill/>
          <a:ln w="9525">
            <a:noFill/>
            <a:miter lim="800000"/>
            <a:headEnd/>
            <a:tailEnd/>
          </a:ln>
          <a:effectLst/>
        </p:spPr>
        <p:txBody>
          <a:bodyPr>
            <a:spAutoFit/>
          </a:bodyPr>
          <a:lstStyle/>
          <a:p>
            <a:pPr algn="ctr" eaLnBrk="1" hangingPunct="1"/>
            <a:r>
              <a:rPr lang="uk-UA" altLang="ru-RU" sz="4400" b="1" i="1">
                <a:solidFill>
                  <a:srgbClr val="EE12DE"/>
                </a:solidFill>
                <a:latin typeface="Monotype Corsiva" pitchFamily="66" charset="0"/>
              </a:rPr>
              <a:t>Бібліотека майбутнього очима дітей</a:t>
            </a:r>
            <a:endParaRPr lang="ru-RU" altLang="ru-RU" sz="4400" b="1" i="1">
              <a:solidFill>
                <a:srgbClr val="EE12DE"/>
              </a:solidFill>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593725" y="2001838"/>
            <a:ext cx="6624638" cy="3786187"/>
          </a:xfrm>
          <a:prstGeom prst="rect">
            <a:avLst/>
          </a:prstGeom>
          <a:noFill/>
          <a:ln w="9525">
            <a:noFill/>
            <a:miter lim="800000"/>
            <a:headEnd/>
            <a:tailEnd/>
          </a:ln>
          <a:effectLst/>
        </p:spPr>
        <p:txBody>
          <a:bodyPr anchor="ctr">
            <a:spAutoFit/>
          </a:bodyPr>
          <a:lstStyle/>
          <a:p>
            <a:pPr algn="ctr"/>
            <a:r>
              <a:rPr lang="uk-UA" altLang="ru-RU" sz="1400"/>
              <a:t>     Особливо гострою в сучасному світі є проблема творчого розвитку особистості. Кожна країна дбає про творчий потенціал всього суспільства і кожної людини зокрема. Саме реалізації основних пріоритетів Нової української школи підпорядкована діяльність освітянських закладів,  завданням яких є розвиток творчих обдарувань особистості, надання їй можливості проявляти свої нахили і здібності.</a:t>
            </a:r>
          </a:p>
          <a:p>
            <a:pPr algn="ctr" eaLnBrk="1" hangingPunct="1"/>
            <a:r>
              <a:rPr lang="ru-RU" altLang="ru-RU" sz="1400"/>
              <a:t>Задля сприяння реалізації основних пріоритетів НУШ, зокрема,</a:t>
            </a:r>
          </a:p>
          <a:p>
            <a:pPr algn="ctr" eaLnBrk="1" hangingPunct="1"/>
            <a:r>
              <a:rPr lang="ru-RU" altLang="ru-RU" sz="1400"/>
              <a:t>створення умов для розвитку і самореалізації кожної особистості, формування</a:t>
            </a:r>
          </a:p>
          <a:p>
            <a:pPr algn="ctr" eaLnBrk="1" hangingPunct="1"/>
            <a:r>
              <a:rPr lang="ru-RU" altLang="ru-RU" sz="1400"/>
              <a:t>покоління, яке здатне вчитися упродовж всього життя, продуктивно</a:t>
            </a:r>
          </a:p>
          <a:p>
            <a:pPr algn="ctr" eaLnBrk="1" hangingPunct="1"/>
            <a:r>
              <a:rPr lang="ru-RU" altLang="ru-RU" sz="1400"/>
              <a:t>розв’язувати нагальні проблеми сучасності, розвивати цінності</a:t>
            </a:r>
          </a:p>
          <a:p>
            <a:pPr algn="ctr" eaLnBrk="1" hangingPunct="1"/>
            <a:r>
              <a:rPr lang="ru-RU" altLang="ru-RU" sz="1400"/>
              <a:t>громадянського суспільства, цьогорічний Всеукраїнський місячник шкільних</a:t>
            </a:r>
          </a:p>
          <a:p>
            <a:pPr algn="ctr" eaLnBrk="1" hangingPunct="1"/>
            <a:r>
              <a:rPr lang="ru-RU" altLang="ru-RU" sz="1400"/>
              <a:t>бібліотек відбуватиметься під гаслом</a:t>
            </a:r>
          </a:p>
          <a:p>
            <a:pPr algn="ctr" eaLnBrk="1" hangingPunct="1"/>
            <a:r>
              <a:rPr lang="ru-RU" altLang="ru-RU" sz="1400"/>
              <a:t> </a:t>
            </a:r>
            <a:r>
              <a:rPr lang="ru-RU" altLang="ru-RU" sz="1400">
                <a:solidFill>
                  <a:srgbClr val="CC0000"/>
                </a:solidFill>
              </a:rPr>
              <a:t>«</a:t>
            </a:r>
            <a:r>
              <a:rPr lang="ru-RU" altLang="ru-RU" sz="1800" b="1">
                <a:solidFill>
                  <a:srgbClr val="CC0000"/>
                </a:solidFill>
              </a:rPr>
              <a:t>Бібліотека Нової української школи – простір для освітніх можливостей кожного учня».</a:t>
            </a:r>
          </a:p>
          <a:p>
            <a:pPr algn="ctr" eaLnBrk="1" hangingPunct="1"/>
            <a:endParaRPr lang="ru-RU" altLang="ru-RU" sz="1800" b="1">
              <a:solidFill>
                <a:srgbClr val="CC0000"/>
              </a:solidFill>
            </a:endParaRPr>
          </a:p>
          <a:p>
            <a:pPr algn="ctr" eaLnBrk="1" hangingPunct="1"/>
            <a:endParaRPr lang="ru-RU" altLang="ru-RU" sz="1800" b="1">
              <a:solidFill>
                <a:srgbClr val="CC0000"/>
              </a:solidFill>
            </a:endParaRPr>
          </a:p>
        </p:txBody>
      </p:sp>
      <p:pic>
        <p:nvPicPr>
          <p:cNvPr id="8195" name="Picture 2" descr="Картинки по запросу місячник бібліотек 2019"/>
          <p:cNvPicPr>
            <a:picLocks noChangeAspect="1" noChangeArrowheads="1"/>
          </p:cNvPicPr>
          <p:nvPr/>
        </p:nvPicPr>
        <p:blipFill>
          <a:blip r:embed="rId2" cstate="print"/>
          <a:srcRect/>
          <a:stretch>
            <a:fillRect/>
          </a:stretch>
        </p:blipFill>
        <p:spPr bwMode="auto">
          <a:xfrm>
            <a:off x="2106613" y="215900"/>
            <a:ext cx="3024187" cy="1846263"/>
          </a:xfrm>
          <a:prstGeom prst="rect">
            <a:avLst/>
          </a:prstGeom>
          <a:noFill/>
          <a:ln w="9525">
            <a:noFill/>
            <a:miter lim="800000"/>
            <a:headEnd/>
            <a:tailEnd/>
          </a:ln>
        </p:spPr>
      </p:pic>
      <p:pic>
        <p:nvPicPr>
          <p:cNvPr id="8196" name="Рисунок 1"/>
          <p:cNvPicPr>
            <a:picLocks noChangeAspect="1"/>
          </p:cNvPicPr>
          <p:nvPr/>
        </p:nvPicPr>
        <p:blipFill>
          <a:blip r:embed="rId3" cstate="print"/>
          <a:srcRect/>
          <a:stretch>
            <a:fillRect/>
          </a:stretch>
        </p:blipFill>
        <p:spPr bwMode="auto">
          <a:xfrm>
            <a:off x="1104900" y="5262563"/>
            <a:ext cx="5602288" cy="462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ph/>
          </p:nvPr>
        </p:nvGraphicFramePr>
        <p:xfrm>
          <a:off x="665163" y="2165350"/>
          <a:ext cx="6084887" cy="7920038"/>
        </p:xfrm>
        <a:graphic>
          <a:graphicData uri="http://schemas.openxmlformats.org/presentationml/2006/ole">
            <p:oleObj spid="_x0000_s9218" name="Документ" r:id="rId3" imgW="6085320" imgH="5333992" progId="Word.Document.8">
              <p:embed/>
            </p:oleObj>
          </a:graphicData>
        </a:graphic>
      </p:graphicFrame>
      <p:pic>
        <p:nvPicPr>
          <p:cNvPr id="9219" name="Picture 6" descr="План м"/>
          <p:cNvPicPr>
            <a:picLocks noChangeAspect="1" noChangeArrowheads="1"/>
          </p:cNvPicPr>
          <p:nvPr/>
        </p:nvPicPr>
        <p:blipFill>
          <a:blip r:embed="rId4" cstate="print"/>
          <a:srcRect/>
          <a:stretch>
            <a:fillRect/>
          </a:stretch>
        </p:blipFill>
        <p:spPr bwMode="auto">
          <a:xfrm>
            <a:off x="1314450" y="144463"/>
            <a:ext cx="4259263"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1222375" y="2849563"/>
            <a:ext cx="184150" cy="520700"/>
          </a:xfrm>
          <a:prstGeom prst="rect">
            <a:avLst/>
          </a:prstGeom>
          <a:noFill/>
          <a:ln w="9525">
            <a:noFill/>
            <a:miter lim="800000"/>
            <a:headEnd/>
            <a:tailEnd/>
          </a:ln>
          <a:effectLst/>
        </p:spPr>
        <p:txBody>
          <a:bodyPr wrap="none">
            <a:spAutoFit/>
          </a:bodyPr>
          <a:lstStyle/>
          <a:p>
            <a:pPr eaLnBrk="1" hangingPunct="1"/>
            <a:endParaRPr lang="ru-RU" altLang="ru-RU"/>
          </a:p>
        </p:txBody>
      </p:sp>
      <p:pic>
        <p:nvPicPr>
          <p:cNvPr id="10243" name="Picture 10" descr="0-02-04-92e2a3f7d5137658c889e6a39a2cb5393a1f037a49a35f0839490ef2b1b4da93_5eec4e10"/>
          <p:cNvPicPr>
            <a:picLocks noChangeAspect="1" noChangeArrowheads="1"/>
          </p:cNvPicPr>
          <p:nvPr/>
        </p:nvPicPr>
        <p:blipFill>
          <a:blip r:embed="rId2" cstate="print">
            <a:lum bright="18000"/>
          </a:blip>
          <a:srcRect b="23209"/>
          <a:stretch>
            <a:fillRect/>
          </a:stretch>
        </p:blipFill>
        <p:spPr bwMode="auto">
          <a:xfrm>
            <a:off x="522288" y="2376488"/>
            <a:ext cx="2635250" cy="2695575"/>
          </a:xfrm>
          <a:prstGeom prst="rect">
            <a:avLst/>
          </a:prstGeom>
          <a:noFill/>
          <a:ln w="9525">
            <a:noFill/>
            <a:miter lim="800000"/>
            <a:headEnd/>
            <a:tailEnd/>
          </a:ln>
        </p:spPr>
      </p:pic>
      <p:pic>
        <p:nvPicPr>
          <p:cNvPr id="10244" name="Рисунок 7" descr="C:\Documents and Settings\Admin\Рабочий стол\для Геращенко 2\0-02-04-83d5985302fb318e926c9f2c2923a3174f06322a8e718955c3c2062614d1fe6f_c9c1421e.jpg"/>
          <p:cNvPicPr>
            <a:picLocks noChangeAspect="1" noChangeArrowheads="1"/>
          </p:cNvPicPr>
          <p:nvPr/>
        </p:nvPicPr>
        <p:blipFill>
          <a:blip r:embed="rId3" cstate="print"/>
          <a:srcRect t="22250" r="4115" b="18938"/>
          <a:stretch>
            <a:fillRect/>
          </a:stretch>
        </p:blipFill>
        <p:spPr bwMode="auto">
          <a:xfrm>
            <a:off x="3186113" y="5973763"/>
            <a:ext cx="4110037" cy="3360737"/>
          </a:xfrm>
          <a:prstGeom prst="rect">
            <a:avLst/>
          </a:prstGeom>
          <a:noFill/>
          <a:ln w="9525">
            <a:noFill/>
            <a:miter lim="800000"/>
            <a:headEnd/>
            <a:tailEnd/>
          </a:ln>
        </p:spPr>
      </p:pic>
      <p:pic>
        <p:nvPicPr>
          <p:cNvPr id="10245" name="Picture 11" descr="0-02-04-7bd81bc25e2c1d7b14803b31df2220110671b58df56d9f9960f75d2bca29ab58_c9c1421e"/>
          <p:cNvPicPr>
            <a:picLocks noChangeAspect="1" noChangeArrowheads="1"/>
          </p:cNvPicPr>
          <p:nvPr/>
        </p:nvPicPr>
        <p:blipFill>
          <a:blip r:embed="rId4" cstate="print">
            <a:lum bright="18000"/>
          </a:blip>
          <a:srcRect t="8646" r="4353"/>
          <a:stretch>
            <a:fillRect/>
          </a:stretch>
        </p:blipFill>
        <p:spPr bwMode="auto">
          <a:xfrm>
            <a:off x="377825" y="5986463"/>
            <a:ext cx="2643188" cy="3357562"/>
          </a:xfrm>
          <a:prstGeom prst="rect">
            <a:avLst/>
          </a:prstGeom>
          <a:noFill/>
          <a:ln w="9525">
            <a:noFill/>
            <a:miter lim="800000"/>
            <a:headEnd/>
            <a:tailEnd/>
          </a:ln>
        </p:spPr>
      </p:pic>
      <p:sp>
        <p:nvSpPr>
          <p:cNvPr id="10246" name="Text Box 108"/>
          <p:cNvSpPr txBox="1">
            <a:spLocks noChangeArrowheads="1"/>
          </p:cNvSpPr>
          <p:nvPr/>
        </p:nvSpPr>
        <p:spPr bwMode="auto">
          <a:xfrm>
            <a:off x="3186113" y="2303463"/>
            <a:ext cx="3979862" cy="3078162"/>
          </a:xfrm>
          <a:prstGeom prst="rect">
            <a:avLst/>
          </a:prstGeom>
          <a:noFill/>
          <a:ln w="9525">
            <a:noFill/>
            <a:miter lim="800000"/>
            <a:headEnd/>
            <a:tailEnd/>
          </a:ln>
          <a:effectLst/>
        </p:spPr>
        <p:txBody>
          <a:bodyPr>
            <a:spAutoFit/>
          </a:bodyPr>
          <a:lstStyle/>
          <a:p>
            <a:pPr eaLnBrk="1" hangingPunct="1"/>
            <a:r>
              <a:rPr lang="uk-UA" altLang="ru-RU" sz="1800" b="1"/>
              <a:t>     9 жовтня </a:t>
            </a:r>
            <a:r>
              <a:rPr lang="uk-UA" altLang="ru-RU" sz="1800"/>
              <a:t>у селищній дитячій бібліотеці відбувся квест </a:t>
            </a:r>
            <a:r>
              <a:rPr lang="uk-UA" altLang="ru-RU" sz="1800" b="1" i="1">
                <a:solidFill>
                  <a:srgbClr val="FF0000"/>
                </a:solidFill>
              </a:rPr>
              <a:t>“У пошуках чарівного книгограду” </a:t>
            </a:r>
            <a:r>
              <a:rPr lang="uk-UA" altLang="ru-RU" sz="1800"/>
              <a:t> для учнів 2-А класу (класний керівник Сімон О.Л.). Діти були дуже активними, під час заходу відповідали на запитання вікторини та виконували різні завдання квесту, розповідали вірші. Наприкінці учні отримали “Пам'ятку читача” від Книжкової  Феї.   </a:t>
            </a:r>
            <a:endParaRPr lang="ru-RU" altLang="ru-RU" sz="1800"/>
          </a:p>
          <a:p>
            <a:pPr eaLnBrk="1" hangingPunct="1"/>
            <a:endParaRPr lang="ru-RU" altLang="ru-RU" sz="1400"/>
          </a:p>
        </p:txBody>
      </p:sp>
      <p:sp>
        <p:nvSpPr>
          <p:cNvPr id="10247" name="Text Box 109"/>
          <p:cNvSpPr txBox="1">
            <a:spLocks noChangeArrowheads="1"/>
          </p:cNvSpPr>
          <p:nvPr/>
        </p:nvSpPr>
        <p:spPr bwMode="auto">
          <a:xfrm>
            <a:off x="809625" y="436563"/>
            <a:ext cx="2879725" cy="942975"/>
          </a:xfrm>
          <a:prstGeom prst="rect">
            <a:avLst/>
          </a:prstGeom>
          <a:noFill/>
          <a:ln w="9525">
            <a:noFill/>
            <a:miter lim="800000"/>
            <a:headEnd/>
            <a:tailEnd/>
          </a:ln>
          <a:effectLst/>
        </p:spPr>
        <p:txBody>
          <a:bodyPr wrap="none">
            <a:spAutoFit/>
          </a:bodyPr>
          <a:lstStyle/>
          <a:p>
            <a:pPr eaLnBrk="1" hangingPunct="1"/>
            <a:r>
              <a:rPr lang="uk-UA" altLang="ru-RU" sz="1400"/>
              <a:t>“Здрастуй, книго, пораднице світла</a:t>
            </a:r>
          </a:p>
          <a:p>
            <a:pPr eaLnBrk="1" hangingPunct="1"/>
            <a:r>
              <a:rPr lang="uk-UA" altLang="ru-RU" sz="1400"/>
              <a:t>І наставниця мудра моя!</a:t>
            </a:r>
          </a:p>
          <a:p>
            <a:pPr eaLnBrk="1" hangingPunct="1"/>
            <a:r>
              <a:rPr lang="uk-UA" altLang="ru-RU" sz="1400"/>
              <a:t>Ти – надія, що в серці розквітла,</a:t>
            </a:r>
          </a:p>
          <a:p>
            <a:pPr eaLnBrk="1" hangingPunct="1"/>
            <a:r>
              <a:rPr lang="uk-UA" altLang="ru-RU" sz="1400"/>
              <a:t>Як живе джерело пізнання.”</a:t>
            </a:r>
            <a:endParaRPr lang="ru-RU" altLang="ru-RU" sz="1400"/>
          </a:p>
        </p:txBody>
      </p:sp>
      <p:pic>
        <p:nvPicPr>
          <p:cNvPr id="10248" name="Рисунок 1"/>
          <p:cNvPicPr>
            <a:picLocks noChangeAspect="1"/>
          </p:cNvPicPr>
          <p:nvPr/>
        </p:nvPicPr>
        <p:blipFill>
          <a:blip r:embed="rId5" cstate="print"/>
          <a:srcRect/>
          <a:stretch>
            <a:fillRect/>
          </a:stretch>
        </p:blipFill>
        <p:spPr bwMode="auto">
          <a:xfrm>
            <a:off x="4500563" y="63500"/>
            <a:ext cx="28575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7" descr="Результат пошуку зображень за запитом &quot;мама со школьником читают книгу фото&quot;"/>
          <p:cNvSpPr>
            <a:spLocks noChangeAspect="1" noChangeArrowheads="1"/>
          </p:cNvSpPr>
          <p:nvPr/>
        </p:nvSpPr>
        <p:spPr bwMode="auto">
          <a:xfrm>
            <a:off x="3536950" y="4887913"/>
            <a:ext cx="304800" cy="304800"/>
          </a:xfrm>
          <a:prstGeom prst="rect">
            <a:avLst/>
          </a:prstGeom>
          <a:noFill/>
          <a:ln w="9525">
            <a:noFill/>
            <a:miter lim="800000"/>
            <a:headEnd/>
            <a:tailEnd/>
          </a:ln>
        </p:spPr>
        <p:txBody>
          <a:bodyPr/>
          <a:lstStyle/>
          <a:p>
            <a:pPr eaLnBrk="1" hangingPunct="1"/>
            <a:endParaRPr lang="ru-RU" altLang="ru-RU"/>
          </a:p>
        </p:txBody>
      </p:sp>
      <p:sp>
        <p:nvSpPr>
          <p:cNvPr id="11267" name="AutoShape 19" descr="Результат пошуку зображень за запитом &quot;мама со школьником читают книгу фото&quot;"/>
          <p:cNvSpPr>
            <a:spLocks noChangeAspect="1" noChangeArrowheads="1"/>
          </p:cNvSpPr>
          <p:nvPr/>
        </p:nvSpPr>
        <p:spPr bwMode="auto">
          <a:xfrm>
            <a:off x="3536950" y="4887913"/>
            <a:ext cx="304800" cy="304800"/>
          </a:xfrm>
          <a:prstGeom prst="rect">
            <a:avLst/>
          </a:prstGeom>
          <a:noFill/>
          <a:ln w="9525">
            <a:noFill/>
            <a:miter lim="800000"/>
            <a:headEnd/>
            <a:tailEnd/>
          </a:ln>
        </p:spPr>
        <p:txBody>
          <a:bodyPr/>
          <a:lstStyle/>
          <a:p>
            <a:pPr eaLnBrk="1" hangingPunct="1"/>
            <a:endParaRPr lang="ru-RU" altLang="ru-RU"/>
          </a:p>
        </p:txBody>
      </p:sp>
      <p:sp>
        <p:nvSpPr>
          <p:cNvPr id="11268" name="AutoShape 21" descr="Результат пошуку зображень за запитом &quot;мама со школьником читают книгу фото&quot;"/>
          <p:cNvSpPr>
            <a:spLocks noChangeAspect="1" noChangeArrowheads="1"/>
          </p:cNvSpPr>
          <p:nvPr/>
        </p:nvSpPr>
        <p:spPr bwMode="auto">
          <a:xfrm>
            <a:off x="3536950" y="4887913"/>
            <a:ext cx="304800" cy="304800"/>
          </a:xfrm>
          <a:prstGeom prst="rect">
            <a:avLst/>
          </a:prstGeom>
          <a:noFill/>
          <a:ln w="9525">
            <a:noFill/>
            <a:miter lim="800000"/>
            <a:headEnd/>
            <a:tailEnd/>
          </a:ln>
        </p:spPr>
        <p:txBody>
          <a:bodyPr/>
          <a:lstStyle/>
          <a:p>
            <a:pPr eaLnBrk="1" hangingPunct="1"/>
            <a:endParaRPr lang="ru-RU" altLang="ru-RU"/>
          </a:p>
        </p:txBody>
      </p:sp>
      <p:pic>
        <p:nvPicPr>
          <p:cNvPr id="11269" name="Picture 3"/>
          <p:cNvPicPr>
            <a:picLocks noChangeAspect="1" noChangeArrowheads="1"/>
          </p:cNvPicPr>
          <p:nvPr/>
        </p:nvPicPr>
        <p:blipFill>
          <a:blip r:embed="rId2" cstate="print"/>
          <a:srcRect l="4601" r="42024"/>
          <a:stretch>
            <a:fillRect/>
          </a:stretch>
        </p:blipFill>
        <p:spPr bwMode="auto">
          <a:xfrm>
            <a:off x="4756150" y="396875"/>
            <a:ext cx="2179638" cy="1714500"/>
          </a:xfrm>
          <a:prstGeom prst="rect">
            <a:avLst/>
          </a:prstGeom>
          <a:noFill/>
          <a:ln w="9525">
            <a:noFill/>
            <a:miter lim="800000"/>
            <a:headEnd/>
            <a:tailEnd/>
          </a:ln>
        </p:spPr>
      </p:pic>
      <p:sp>
        <p:nvSpPr>
          <p:cNvPr id="11270" name="Rectangle 189"/>
          <p:cNvSpPr>
            <a:spLocks noChangeArrowheads="1"/>
          </p:cNvSpPr>
          <p:nvPr/>
        </p:nvSpPr>
        <p:spPr bwMode="auto">
          <a:xfrm>
            <a:off x="1025525" y="503238"/>
            <a:ext cx="3689350" cy="1155700"/>
          </a:xfrm>
          <a:prstGeom prst="rect">
            <a:avLst/>
          </a:prstGeom>
          <a:noFill/>
          <a:ln w="9525">
            <a:noFill/>
            <a:miter lim="800000"/>
            <a:headEnd/>
            <a:tailEnd/>
          </a:ln>
          <a:effectLst/>
        </p:spPr>
        <p:txBody>
          <a:bodyPr>
            <a:spAutoFit/>
          </a:bodyPr>
          <a:lstStyle/>
          <a:p>
            <a:pPr eaLnBrk="1" hangingPunct="1"/>
            <a:r>
              <a:rPr lang="uk-UA" altLang="ru-RU" sz="1400" b="1"/>
              <a:t>16 жовтня </a:t>
            </a:r>
            <a:r>
              <a:rPr lang="uk-UA" altLang="ru-RU" sz="1400"/>
              <a:t>до шкільної бібліотеки завітали учні 1-Б класу (класний керівник Бармачова Л.Ю.). В цікавій формі провела екскурсію  </a:t>
            </a:r>
          </a:p>
          <a:p>
            <a:pPr eaLnBrk="1" hangingPunct="1"/>
            <a:r>
              <a:rPr lang="uk-UA" altLang="ru-RU" sz="1400" b="1" i="1">
                <a:solidFill>
                  <a:srgbClr val="FF0000"/>
                </a:solidFill>
              </a:rPr>
              <a:t>“Рада знайомству, мій юний читачу”</a:t>
            </a:r>
            <a:r>
              <a:rPr lang="uk-UA" altLang="ru-RU" sz="1400"/>
              <a:t> завідуюча бібліотекою Геращенко Л.О.</a:t>
            </a:r>
            <a:endParaRPr lang="ru-RU" altLang="ru-RU" sz="1400"/>
          </a:p>
        </p:txBody>
      </p:sp>
      <p:pic>
        <p:nvPicPr>
          <p:cNvPr id="11271" name="Picture 9" descr="0-02-04-c8be288c343aae05dbb4534ab5c7198942fe4c9b3eb6b0c2c71fe896f15997b3_954a777d"/>
          <p:cNvPicPr>
            <a:picLocks noChangeAspect="1" noChangeArrowheads="1"/>
          </p:cNvPicPr>
          <p:nvPr/>
        </p:nvPicPr>
        <p:blipFill>
          <a:blip r:embed="rId3" cstate="print"/>
          <a:srcRect l="6180" r="10678"/>
          <a:stretch>
            <a:fillRect/>
          </a:stretch>
        </p:blipFill>
        <p:spPr bwMode="auto">
          <a:xfrm>
            <a:off x="306388" y="2160588"/>
            <a:ext cx="3795712" cy="2571750"/>
          </a:xfrm>
          <a:prstGeom prst="rect">
            <a:avLst/>
          </a:prstGeom>
          <a:noFill/>
          <a:ln w="9525">
            <a:noFill/>
            <a:miter lim="800000"/>
            <a:headEnd/>
            <a:tailEnd/>
          </a:ln>
        </p:spPr>
      </p:pic>
      <p:pic>
        <p:nvPicPr>
          <p:cNvPr id="11272" name="Рисунок 6" descr="C:\Documents and Settings\Admin\Рабочий стол\Бармачова для Геращенко\0-02-04-c7fc5c6d447cb7af8d7756e5bbd9de0ea74c541165237eb390464712f13a298d_9d683a7f.jpg"/>
          <p:cNvPicPr>
            <a:picLocks noChangeAspect="1" noChangeArrowheads="1"/>
          </p:cNvPicPr>
          <p:nvPr/>
        </p:nvPicPr>
        <p:blipFill>
          <a:blip r:embed="rId4" cstate="print"/>
          <a:srcRect b="10210"/>
          <a:stretch>
            <a:fillRect/>
          </a:stretch>
        </p:blipFill>
        <p:spPr bwMode="auto">
          <a:xfrm>
            <a:off x="4079875" y="2178050"/>
            <a:ext cx="3181350" cy="5065713"/>
          </a:xfrm>
          <a:prstGeom prst="rect">
            <a:avLst/>
          </a:prstGeom>
          <a:noFill/>
          <a:ln w="9525">
            <a:noFill/>
            <a:miter lim="800000"/>
            <a:headEnd/>
            <a:tailEnd/>
          </a:ln>
        </p:spPr>
      </p:pic>
      <p:pic>
        <p:nvPicPr>
          <p:cNvPr id="11273" name="Picture 5" descr="0-02-04-8a6b6879d4c2cb1d1f3409ca92b0dcc30dd6d3fbeef1c47da57cbf99defeb49f_5b3d085e"/>
          <p:cNvPicPr>
            <a:picLocks noChangeAspect="1" noChangeArrowheads="1"/>
          </p:cNvPicPr>
          <p:nvPr/>
        </p:nvPicPr>
        <p:blipFill>
          <a:blip r:embed="rId5" cstate="print"/>
          <a:srcRect r="20815"/>
          <a:stretch>
            <a:fillRect/>
          </a:stretch>
        </p:blipFill>
        <p:spPr bwMode="auto">
          <a:xfrm>
            <a:off x="377825" y="4752975"/>
            <a:ext cx="3724275" cy="2490788"/>
          </a:xfrm>
          <a:prstGeom prst="rect">
            <a:avLst/>
          </a:prstGeom>
          <a:noFill/>
          <a:ln w="9525">
            <a:noFill/>
            <a:miter lim="800000"/>
            <a:headEnd/>
            <a:tailEnd/>
          </a:ln>
        </p:spPr>
      </p:pic>
      <p:pic>
        <p:nvPicPr>
          <p:cNvPr id="11274" name="Picture 6" descr="0-02-04-923af23c097d90cf1a74ba5874d29655e76d43139298405e3932b2490b6a3d37_eeeab5ef"/>
          <p:cNvPicPr>
            <a:picLocks noChangeAspect="1" noChangeArrowheads="1"/>
          </p:cNvPicPr>
          <p:nvPr/>
        </p:nvPicPr>
        <p:blipFill>
          <a:blip r:embed="rId6" cstate="print"/>
          <a:srcRect l="11263" r="7573"/>
          <a:stretch>
            <a:fillRect/>
          </a:stretch>
        </p:blipFill>
        <p:spPr bwMode="auto">
          <a:xfrm>
            <a:off x="1912938" y="7243763"/>
            <a:ext cx="4114800" cy="283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Похожее изображение"/>
          <p:cNvPicPr>
            <a:picLocks noChangeAspect="1" noChangeArrowheads="1"/>
          </p:cNvPicPr>
          <p:nvPr/>
        </p:nvPicPr>
        <p:blipFill>
          <a:blip r:embed="rId2" cstate="print"/>
          <a:srcRect b="3093"/>
          <a:stretch>
            <a:fillRect/>
          </a:stretch>
        </p:blipFill>
        <p:spPr bwMode="auto">
          <a:xfrm>
            <a:off x="1962150" y="0"/>
            <a:ext cx="3887788" cy="2057400"/>
          </a:xfrm>
          <a:prstGeom prst="rect">
            <a:avLst/>
          </a:prstGeom>
          <a:noFill/>
          <a:ln w="9525">
            <a:noFill/>
            <a:miter lim="800000"/>
            <a:headEnd/>
            <a:tailEnd/>
          </a:ln>
        </p:spPr>
      </p:pic>
      <p:pic>
        <p:nvPicPr>
          <p:cNvPr id="12291" name="Picture 3" descr="IMG_20191022_132523"/>
          <p:cNvPicPr>
            <a:picLocks noChangeAspect="1" noChangeArrowheads="1"/>
          </p:cNvPicPr>
          <p:nvPr/>
        </p:nvPicPr>
        <p:blipFill>
          <a:blip r:embed="rId3" cstate="print"/>
          <a:srcRect r="18233"/>
          <a:stretch>
            <a:fillRect/>
          </a:stretch>
        </p:blipFill>
        <p:spPr bwMode="auto">
          <a:xfrm>
            <a:off x="306388" y="2232025"/>
            <a:ext cx="3816350" cy="3767138"/>
          </a:xfrm>
          <a:prstGeom prst="rect">
            <a:avLst/>
          </a:prstGeom>
          <a:noFill/>
          <a:ln w="9525">
            <a:noFill/>
            <a:miter lim="800000"/>
            <a:headEnd/>
            <a:tailEnd/>
          </a:ln>
        </p:spPr>
      </p:pic>
      <p:pic>
        <p:nvPicPr>
          <p:cNvPr id="12292" name="Picture 5" descr="IMG_20191106_082216"/>
          <p:cNvPicPr>
            <a:picLocks noChangeAspect="1" noChangeArrowheads="1"/>
          </p:cNvPicPr>
          <p:nvPr/>
        </p:nvPicPr>
        <p:blipFill>
          <a:blip r:embed="rId4" cstate="print"/>
          <a:srcRect/>
          <a:stretch>
            <a:fillRect/>
          </a:stretch>
        </p:blipFill>
        <p:spPr bwMode="auto">
          <a:xfrm>
            <a:off x="4268788" y="2232025"/>
            <a:ext cx="2967037" cy="3767138"/>
          </a:xfrm>
          <a:prstGeom prst="rect">
            <a:avLst/>
          </a:prstGeom>
          <a:noFill/>
          <a:ln w="9525">
            <a:noFill/>
            <a:miter lim="800000"/>
            <a:headEnd/>
            <a:tailEnd/>
          </a:ln>
        </p:spPr>
      </p:pic>
      <p:sp>
        <p:nvSpPr>
          <p:cNvPr id="12293" name="Text Box 7"/>
          <p:cNvSpPr txBox="1">
            <a:spLocks noChangeArrowheads="1"/>
          </p:cNvSpPr>
          <p:nvPr/>
        </p:nvSpPr>
        <p:spPr bwMode="auto">
          <a:xfrm>
            <a:off x="306388" y="5999163"/>
            <a:ext cx="3240087" cy="954087"/>
          </a:xfrm>
          <a:prstGeom prst="rect">
            <a:avLst/>
          </a:prstGeom>
          <a:noFill/>
          <a:ln w="9525">
            <a:noFill/>
            <a:miter lim="800000"/>
            <a:headEnd/>
            <a:tailEnd/>
          </a:ln>
          <a:effectLst/>
        </p:spPr>
        <p:txBody>
          <a:bodyPr>
            <a:spAutoFit/>
          </a:bodyPr>
          <a:lstStyle/>
          <a:p>
            <a:pPr eaLnBrk="1" hangingPunct="1"/>
            <a:r>
              <a:rPr lang="uk-UA" altLang="ru-RU" sz="1400">
                <a:latin typeface="Arial" charset="0"/>
              </a:rPr>
              <a:t>Учениця 8-Б класу Подпоріна Поліна зробила свій внесок, подарувавши шкільній бібліотеці 8 книг.</a:t>
            </a:r>
            <a:endParaRPr lang="ru-RU" altLang="ru-RU" sz="1400">
              <a:latin typeface="Arial" charset="0"/>
            </a:endParaRPr>
          </a:p>
          <a:p>
            <a:pPr eaLnBrk="1" hangingPunct="1"/>
            <a:endParaRPr lang="ru-RU" altLang="ru-RU" sz="1400"/>
          </a:p>
        </p:txBody>
      </p:sp>
      <p:sp>
        <p:nvSpPr>
          <p:cNvPr id="12294" name="Text Box 8"/>
          <p:cNvSpPr txBox="1">
            <a:spLocks noChangeArrowheads="1"/>
          </p:cNvSpPr>
          <p:nvPr/>
        </p:nvSpPr>
        <p:spPr bwMode="auto">
          <a:xfrm>
            <a:off x="4122738" y="5999163"/>
            <a:ext cx="3178175" cy="954087"/>
          </a:xfrm>
          <a:prstGeom prst="rect">
            <a:avLst/>
          </a:prstGeom>
          <a:noFill/>
          <a:ln w="9525">
            <a:noFill/>
            <a:miter lim="800000"/>
            <a:headEnd/>
            <a:tailEnd/>
          </a:ln>
          <a:effectLst/>
        </p:spPr>
        <p:txBody>
          <a:bodyPr>
            <a:spAutoFit/>
          </a:bodyPr>
          <a:lstStyle/>
          <a:p>
            <a:pPr eaLnBrk="1" hangingPunct="1"/>
            <a:r>
              <a:rPr lang="ru-RU" altLang="ru-RU" sz="1400">
                <a:latin typeface="Arial" charset="0"/>
              </a:rPr>
              <a:t>Педагог-</a:t>
            </a:r>
            <a:r>
              <a:rPr lang="uk-UA" altLang="ru-RU" sz="1400">
                <a:latin typeface="Arial" charset="0"/>
              </a:rPr>
              <a:t>організатор Кононенко Л.В. подарувала шкільній бібліотеці 24 книги зі своєї домашньої бібліотеки.</a:t>
            </a:r>
            <a:endParaRPr lang="ru-RU" altLang="ru-RU" sz="1400">
              <a:latin typeface="Arial" charset="0"/>
            </a:endParaRPr>
          </a:p>
          <a:p>
            <a:pPr eaLnBrk="1" hangingPunct="1"/>
            <a:endParaRPr lang="ru-RU" altLang="ru-RU" sz="1400"/>
          </a:p>
        </p:txBody>
      </p:sp>
      <p:pic>
        <p:nvPicPr>
          <p:cNvPr id="12295" name="Рисунок 1"/>
          <p:cNvPicPr>
            <a:picLocks noChangeAspect="1"/>
          </p:cNvPicPr>
          <p:nvPr/>
        </p:nvPicPr>
        <p:blipFill>
          <a:blip r:embed="rId5" cstate="print"/>
          <a:srcRect/>
          <a:stretch>
            <a:fillRect/>
          </a:stretch>
        </p:blipFill>
        <p:spPr bwMode="auto">
          <a:xfrm>
            <a:off x="2393950" y="6745288"/>
            <a:ext cx="2501900" cy="333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809625" y="1008063"/>
            <a:ext cx="5040313" cy="396875"/>
          </a:xfrm>
          <a:prstGeom prst="rect">
            <a:avLst/>
          </a:prstGeom>
          <a:noFill/>
          <a:ln w="9525">
            <a:noFill/>
            <a:miter lim="800000"/>
            <a:headEnd/>
            <a:tailEnd/>
          </a:ln>
          <a:effectLst/>
        </p:spPr>
        <p:txBody>
          <a:bodyPr>
            <a:spAutoFit/>
          </a:bodyPr>
          <a:lstStyle/>
          <a:p>
            <a:pPr eaLnBrk="1" hangingPunct="1"/>
            <a:r>
              <a:rPr lang="uk-UA" altLang="ru-RU" sz="2000" b="1">
                <a:solidFill>
                  <a:schemeClr val="hlink"/>
                </a:solidFill>
              </a:rPr>
              <a:t>  </a:t>
            </a:r>
            <a:endParaRPr lang="ru-RU" altLang="ru-RU" sz="2000" b="1">
              <a:solidFill>
                <a:schemeClr val="hlink"/>
              </a:solidFill>
            </a:endParaRPr>
          </a:p>
        </p:txBody>
      </p:sp>
      <p:sp>
        <p:nvSpPr>
          <p:cNvPr id="13315" name="Text Box 51"/>
          <p:cNvSpPr txBox="1">
            <a:spLocks noChangeArrowheads="1"/>
          </p:cNvSpPr>
          <p:nvPr/>
        </p:nvSpPr>
        <p:spPr bwMode="auto">
          <a:xfrm>
            <a:off x="522288" y="111125"/>
            <a:ext cx="4392612" cy="1800225"/>
          </a:xfrm>
          <a:prstGeom prst="rect">
            <a:avLst/>
          </a:prstGeom>
          <a:noFill/>
          <a:ln w="9525">
            <a:noFill/>
            <a:miter lim="800000"/>
            <a:headEnd/>
            <a:tailEnd/>
          </a:ln>
          <a:effectLst/>
        </p:spPr>
        <p:txBody>
          <a:bodyPr>
            <a:spAutoFit/>
          </a:bodyPr>
          <a:lstStyle/>
          <a:p>
            <a:pPr algn="ctr" eaLnBrk="1" hangingPunct="1"/>
            <a:r>
              <a:rPr lang="uk-UA" altLang="ru-RU" b="1" i="1">
                <a:solidFill>
                  <a:srgbClr val="C1074E"/>
                </a:solidFill>
                <a:latin typeface="Arial" charset="0"/>
              </a:rPr>
              <a:t>Фото-миті </a:t>
            </a:r>
          </a:p>
          <a:p>
            <a:pPr algn="ctr" eaLnBrk="1" hangingPunct="1"/>
            <a:r>
              <a:rPr lang="uk-UA" altLang="ru-RU" b="1" i="1">
                <a:solidFill>
                  <a:srgbClr val="C1074E"/>
                </a:solidFill>
                <a:latin typeface="Arial" charset="0"/>
              </a:rPr>
              <a:t>“ Сам на сам з улюбленою книгою ”</a:t>
            </a:r>
            <a:endParaRPr lang="ru-RU" altLang="ru-RU" b="1" i="1">
              <a:solidFill>
                <a:srgbClr val="C1074E"/>
              </a:solidFill>
              <a:latin typeface="Arial" charset="0"/>
            </a:endParaRPr>
          </a:p>
          <a:p>
            <a:pPr eaLnBrk="1" hangingPunct="1"/>
            <a:endParaRPr lang="ru-RU" altLang="ru-RU"/>
          </a:p>
        </p:txBody>
      </p:sp>
      <p:pic>
        <p:nvPicPr>
          <p:cNvPr id="13316" name="Picture 2" descr="111111111111"/>
          <p:cNvPicPr>
            <a:picLocks noChangeAspect="1" noChangeArrowheads="1"/>
          </p:cNvPicPr>
          <p:nvPr/>
        </p:nvPicPr>
        <p:blipFill>
          <a:blip r:embed="rId2" cstate="print"/>
          <a:srcRect/>
          <a:stretch>
            <a:fillRect/>
          </a:stretch>
        </p:blipFill>
        <p:spPr bwMode="auto">
          <a:xfrm>
            <a:off x="4699000" y="287338"/>
            <a:ext cx="2266950" cy="1704975"/>
          </a:xfrm>
          <a:prstGeom prst="rect">
            <a:avLst/>
          </a:prstGeom>
          <a:noFill/>
          <a:ln w="9525">
            <a:noFill/>
            <a:miter lim="800000"/>
            <a:headEnd/>
            <a:tailEnd/>
          </a:ln>
        </p:spPr>
      </p:pic>
      <p:pic>
        <p:nvPicPr>
          <p:cNvPr id="13317" name="Рисунок 3" descr="d:\WinUsers\human\Desktop\0-02-0a-3337986b104db874fbee02892f4ada732f80f27661c464bd9dc174f0ab372139_d8bc0841.jpg"/>
          <p:cNvPicPr>
            <a:picLocks noChangeAspect="1" noChangeArrowheads="1"/>
          </p:cNvPicPr>
          <p:nvPr/>
        </p:nvPicPr>
        <p:blipFill>
          <a:blip r:embed="rId3" cstate="print"/>
          <a:srcRect b="9544"/>
          <a:stretch>
            <a:fillRect/>
          </a:stretch>
        </p:blipFill>
        <p:spPr bwMode="auto">
          <a:xfrm>
            <a:off x="738188" y="2232025"/>
            <a:ext cx="5934075" cy="3024188"/>
          </a:xfrm>
          <a:prstGeom prst="rect">
            <a:avLst/>
          </a:prstGeom>
          <a:noFill/>
          <a:ln w="9525">
            <a:noFill/>
            <a:miter lim="800000"/>
            <a:headEnd/>
            <a:tailEnd/>
          </a:ln>
        </p:spPr>
      </p:pic>
      <p:pic>
        <p:nvPicPr>
          <p:cNvPr id="13318" name="Рисунок 5" descr="d:\WinUsers\human\Desktop\для Геращенко\0-02-04-4cef4fbf910b19dc5ad4fdc037179e0a1e272ecb9e6fc6a139c95e8f03597ac6_68f24a5f.jpg"/>
          <p:cNvPicPr>
            <a:picLocks noChangeAspect="1" noChangeArrowheads="1"/>
          </p:cNvPicPr>
          <p:nvPr/>
        </p:nvPicPr>
        <p:blipFill>
          <a:blip r:embed="rId4" cstate="print"/>
          <a:srcRect l="20056" t="-2" r="3900" b="24081"/>
          <a:stretch>
            <a:fillRect/>
          </a:stretch>
        </p:blipFill>
        <p:spPr bwMode="auto">
          <a:xfrm>
            <a:off x="4914900" y="5327650"/>
            <a:ext cx="2122488" cy="2984500"/>
          </a:xfrm>
          <a:prstGeom prst="rect">
            <a:avLst/>
          </a:prstGeom>
          <a:noFill/>
          <a:ln w="9525">
            <a:noFill/>
            <a:miter lim="800000"/>
            <a:headEnd/>
            <a:tailEnd/>
          </a:ln>
        </p:spPr>
      </p:pic>
      <p:pic>
        <p:nvPicPr>
          <p:cNvPr id="13319" name="Picture 56" descr="IMG_7471"/>
          <p:cNvPicPr>
            <a:picLocks noChangeAspect="1" noChangeArrowheads="1"/>
          </p:cNvPicPr>
          <p:nvPr/>
        </p:nvPicPr>
        <p:blipFill>
          <a:blip r:embed="rId5" cstate="print"/>
          <a:srcRect/>
          <a:stretch>
            <a:fillRect/>
          </a:stretch>
        </p:blipFill>
        <p:spPr bwMode="auto">
          <a:xfrm>
            <a:off x="809625" y="5327650"/>
            <a:ext cx="3960813" cy="2971800"/>
          </a:xfrm>
          <a:prstGeom prst="rect">
            <a:avLst/>
          </a:prstGeom>
          <a:noFill/>
          <a:ln w="9525">
            <a:noFill/>
            <a:miter lim="800000"/>
            <a:headEnd/>
            <a:tailEnd/>
          </a:ln>
        </p:spPr>
      </p:pic>
      <p:sp>
        <p:nvSpPr>
          <p:cNvPr id="13320" name="Text Box 57"/>
          <p:cNvSpPr txBox="1">
            <a:spLocks noChangeArrowheads="1"/>
          </p:cNvSpPr>
          <p:nvPr/>
        </p:nvSpPr>
        <p:spPr bwMode="auto">
          <a:xfrm>
            <a:off x="1098550" y="8420100"/>
            <a:ext cx="2371725" cy="1292225"/>
          </a:xfrm>
          <a:prstGeom prst="rect">
            <a:avLst/>
          </a:prstGeom>
          <a:noFill/>
          <a:ln w="9525">
            <a:noFill/>
            <a:miter lim="800000"/>
            <a:headEnd/>
            <a:tailEnd/>
          </a:ln>
          <a:effectLst/>
        </p:spPr>
        <p:txBody>
          <a:bodyPr wrap="none">
            <a:spAutoFit/>
          </a:bodyPr>
          <a:lstStyle/>
          <a:p>
            <a:pPr eaLnBrk="1" hangingPunct="1"/>
            <a:r>
              <a:rPr lang="ru-RU" altLang="ru-RU" sz="1600"/>
              <a:t>«Цей вечір – книга.</a:t>
            </a:r>
          </a:p>
          <a:p>
            <a:pPr eaLnBrk="1" hangingPunct="1"/>
            <a:r>
              <a:rPr lang="uk-UA" altLang="ru-RU" sz="1600"/>
              <a:t>Гарна й пишна.</a:t>
            </a:r>
          </a:p>
          <a:p>
            <a:pPr eaLnBrk="1" hangingPunct="1"/>
            <a:r>
              <a:rPr lang="uk-UA" altLang="ru-RU" sz="1600"/>
              <a:t>Оправа з пурпуру на ній,</a:t>
            </a:r>
          </a:p>
          <a:p>
            <a:pPr eaLnBrk="1" hangingPunct="1"/>
            <a:r>
              <a:rPr lang="uk-UA" altLang="ru-RU" sz="1600"/>
              <a:t>Гачок на клямці золотій.</a:t>
            </a:r>
          </a:p>
          <a:p>
            <a:pPr eaLnBrk="1" hangingPunct="1"/>
            <a:endParaRPr lang="uk-UA" altLang="ru-RU" sz="1400"/>
          </a:p>
        </p:txBody>
      </p:sp>
      <p:sp>
        <p:nvSpPr>
          <p:cNvPr id="13321" name="TextBox 1"/>
          <p:cNvSpPr txBox="1">
            <a:spLocks noChangeArrowheads="1"/>
          </p:cNvSpPr>
          <p:nvPr/>
        </p:nvSpPr>
        <p:spPr bwMode="auto">
          <a:xfrm>
            <a:off x="4268788" y="8420100"/>
            <a:ext cx="2697162" cy="1076325"/>
          </a:xfrm>
          <a:prstGeom prst="rect">
            <a:avLst/>
          </a:prstGeom>
          <a:noFill/>
          <a:ln w="9525">
            <a:noFill/>
            <a:miter lim="800000"/>
            <a:headEnd/>
            <a:tailEnd/>
          </a:ln>
        </p:spPr>
        <p:txBody>
          <a:bodyPr>
            <a:spAutoFit/>
          </a:bodyPr>
          <a:lstStyle/>
          <a:p>
            <a:pPr eaLnBrk="1" hangingPunct="1"/>
            <a:r>
              <a:rPr lang="uk-UA" altLang="ru-RU" sz="1600">
                <a:solidFill>
                  <a:srgbClr val="000000"/>
                </a:solidFill>
              </a:rPr>
              <a:t>І, повен щастя, я читаю</a:t>
            </a:r>
          </a:p>
          <a:p>
            <a:pPr eaLnBrk="1" hangingPunct="1"/>
            <a:r>
              <a:rPr lang="uk-UA" altLang="ru-RU" sz="1600">
                <a:solidFill>
                  <a:srgbClr val="000000"/>
                </a:solidFill>
              </a:rPr>
              <a:t>Сторінку першу в тишині, </a:t>
            </a:r>
          </a:p>
          <a:p>
            <a:pPr eaLnBrk="1" hangingPunct="1"/>
            <a:r>
              <a:rPr lang="uk-UA" altLang="ru-RU" sz="1600">
                <a:solidFill>
                  <a:srgbClr val="000000"/>
                </a:solidFill>
              </a:rPr>
              <a:t>І другу продивлюсь до краю,</a:t>
            </a:r>
          </a:p>
          <a:p>
            <a:pPr eaLnBrk="1" hangingPunct="1"/>
            <a:r>
              <a:rPr lang="uk-UA" altLang="ru-RU" sz="1600">
                <a:solidFill>
                  <a:srgbClr val="000000"/>
                </a:solidFill>
              </a:rPr>
              <a:t>А третю вимарю у сні.”</a:t>
            </a:r>
            <a:endParaRPr lang="ru-RU" altLang="ru-RU" sz="16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3"/>
          <p:cNvSpPr txBox="1">
            <a:spLocks noChangeArrowheads="1"/>
          </p:cNvSpPr>
          <p:nvPr/>
        </p:nvSpPr>
        <p:spPr bwMode="auto">
          <a:xfrm>
            <a:off x="665163" y="2232025"/>
            <a:ext cx="6284912" cy="366713"/>
          </a:xfrm>
          <a:prstGeom prst="rect">
            <a:avLst/>
          </a:prstGeom>
          <a:noFill/>
          <a:ln w="9525">
            <a:noFill/>
            <a:miter lim="800000"/>
            <a:headEnd/>
            <a:tailEnd/>
          </a:ln>
          <a:effectLst/>
        </p:spPr>
        <p:txBody>
          <a:bodyPr>
            <a:spAutoFit/>
          </a:bodyPr>
          <a:lstStyle/>
          <a:p>
            <a:pPr eaLnBrk="1" hangingPunct="1"/>
            <a:r>
              <a:rPr lang="uk-UA" altLang="ru-RU" sz="1800"/>
              <a:t>     </a:t>
            </a:r>
            <a:endParaRPr lang="ru-RU" altLang="ru-RU" sz="2000" b="1"/>
          </a:p>
        </p:txBody>
      </p:sp>
      <p:sp>
        <p:nvSpPr>
          <p:cNvPr id="14339" name="Text Box 24"/>
          <p:cNvSpPr txBox="1">
            <a:spLocks noChangeArrowheads="1"/>
          </p:cNvSpPr>
          <p:nvPr/>
        </p:nvSpPr>
        <p:spPr bwMode="auto">
          <a:xfrm>
            <a:off x="449263" y="2160588"/>
            <a:ext cx="6481762" cy="517525"/>
          </a:xfrm>
          <a:prstGeom prst="rect">
            <a:avLst/>
          </a:prstGeom>
          <a:noFill/>
          <a:ln w="9525">
            <a:noFill/>
            <a:miter lim="800000"/>
            <a:headEnd/>
            <a:tailEnd/>
          </a:ln>
          <a:effectLst/>
        </p:spPr>
        <p:txBody>
          <a:bodyPr>
            <a:spAutoFit/>
          </a:bodyPr>
          <a:lstStyle/>
          <a:p>
            <a:pPr eaLnBrk="1" hangingPunct="1"/>
            <a:r>
              <a:rPr lang="uk-UA" altLang="ru-RU" sz="1400"/>
              <a:t>     </a:t>
            </a:r>
            <a:r>
              <a:rPr lang="uk-UA" altLang="ru-RU" sz="1400" b="1" i="1"/>
              <a:t>“Казка – це свіжий вітер, що роздмухує вогник дитячої думки і мови”.</a:t>
            </a:r>
          </a:p>
          <a:p>
            <a:pPr algn="r" eaLnBrk="1" hangingPunct="1"/>
            <a:r>
              <a:rPr lang="uk-UA" altLang="ru-RU" sz="1400" b="1" i="1"/>
              <a:t>                     Василь Сухомлинський</a:t>
            </a:r>
            <a:endParaRPr lang="ru-RU" altLang="ru-RU" sz="1400" b="1" i="1"/>
          </a:p>
        </p:txBody>
      </p:sp>
      <p:sp>
        <p:nvSpPr>
          <p:cNvPr id="14340" name="Text Box 29"/>
          <p:cNvSpPr txBox="1">
            <a:spLocks noChangeArrowheads="1"/>
          </p:cNvSpPr>
          <p:nvPr/>
        </p:nvSpPr>
        <p:spPr bwMode="auto">
          <a:xfrm>
            <a:off x="306388" y="287338"/>
            <a:ext cx="3671887" cy="1800225"/>
          </a:xfrm>
          <a:prstGeom prst="rect">
            <a:avLst/>
          </a:prstGeom>
          <a:noFill/>
          <a:ln w="9525">
            <a:noFill/>
            <a:miter lim="800000"/>
            <a:headEnd/>
            <a:tailEnd/>
          </a:ln>
          <a:effectLst/>
        </p:spPr>
        <p:txBody>
          <a:bodyPr>
            <a:spAutoFit/>
          </a:bodyPr>
          <a:lstStyle/>
          <a:p>
            <a:pPr algn="ctr" eaLnBrk="1" hangingPunct="1"/>
            <a:r>
              <a:rPr lang="uk-UA" altLang="ru-RU" b="1" i="1">
                <a:solidFill>
                  <a:srgbClr val="006600"/>
                </a:solidFill>
                <a:latin typeface="Arial" charset="0"/>
              </a:rPr>
              <a:t>Конкурс</a:t>
            </a:r>
            <a:r>
              <a:rPr lang="uk-UA" altLang="ru-RU" b="1" i="1">
                <a:solidFill>
                  <a:srgbClr val="A16C1F"/>
                </a:solidFill>
                <a:latin typeface="Arial" charset="0"/>
              </a:rPr>
              <a:t> </a:t>
            </a:r>
          </a:p>
          <a:p>
            <a:pPr algn="ctr" eaLnBrk="1" hangingPunct="1"/>
            <a:r>
              <a:rPr lang="uk-UA" altLang="ru-RU" b="1" i="1">
                <a:solidFill>
                  <a:srgbClr val="006600"/>
                </a:solidFill>
                <a:latin typeface="Arial" charset="0"/>
              </a:rPr>
              <a:t>“ Ми читаємо та малюємо ”</a:t>
            </a:r>
            <a:endParaRPr lang="ru-RU" altLang="ru-RU" b="1" i="1">
              <a:solidFill>
                <a:srgbClr val="006600"/>
              </a:solidFill>
              <a:latin typeface="Arial" charset="0"/>
            </a:endParaRPr>
          </a:p>
          <a:p>
            <a:pPr eaLnBrk="1" hangingPunct="1"/>
            <a:endParaRPr lang="ru-RU" altLang="ru-RU"/>
          </a:p>
        </p:txBody>
      </p:sp>
      <p:pic>
        <p:nvPicPr>
          <p:cNvPr id="14341" name="Picture 2" descr="2222222"/>
          <p:cNvPicPr>
            <a:picLocks noChangeAspect="1" noChangeArrowheads="1"/>
          </p:cNvPicPr>
          <p:nvPr/>
        </p:nvPicPr>
        <p:blipFill>
          <a:blip r:embed="rId2" cstate="print"/>
          <a:srcRect/>
          <a:stretch>
            <a:fillRect/>
          </a:stretch>
        </p:blipFill>
        <p:spPr bwMode="auto">
          <a:xfrm>
            <a:off x="4770438" y="215900"/>
            <a:ext cx="1622425" cy="1857375"/>
          </a:xfrm>
          <a:prstGeom prst="rect">
            <a:avLst/>
          </a:prstGeom>
          <a:noFill/>
          <a:ln w="9525">
            <a:noFill/>
            <a:miter lim="800000"/>
            <a:headEnd/>
            <a:tailEnd/>
          </a:ln>
        </p:spPr>
      </p:pic>
      <p:pic>
        <p:nvPicPr>
          <p:cNvPr id="14342" name="Рисунок 3" descr="d:\WinUsers\human\Desktop\Рисунки для библиотеки\IMG_20191105_113603.jpg"/>
          <p:cNvPicPr>
            <a:picLocks noChangeAspect="1" noChangeArrowheads="1"/>
          </p:cNvPicPr>
          <p:nvPr/>
        </p:nvPicPr>
        <p:blipFill>
          <a:blip r:embed="rId3" cstate="print"/>
          <a:srcRect l="7532" t="10045" r="5449" b="5962"/>
          <a:stretch>
            <a:fillRect/>
          </a:stretch>
        </p:blipFill>
        <p:spPr bwMode="auto">
          <a:xfrm>
            <a:off x="522288" y="2592388"/>
            <a:ext cx="3092450" cy="2160587"/>
          </a:xfrm>
          <a:prstGeom prst="rect">
            <a:avLst/>
          </a:prstGeom>
          <a:noFill/>
          <a:ln w="9525">
            <a:noFill/>
            <a:miter lim="800000"/>
            <a:headEnd/>
            <a:tailEnd/>
          </a:ln>
        </p:spPr>
      </p:pic>
      <p:pic>
        <p:nvPicPr>
          <p:cNvPr id="14343" name="Рисунок 4" descr="d:\WinUsers\human\Desktop\Рисунки для библиотеки\IMG_20191105_113706.jpg"/>
          <p:cNvPicPr>
            <a:picLocks noChangeAspect="1" noChangeArrowheads="1"/>
          </p:cNvPicPr>
          <p:nvPr/>
        </p:nvPicPr>
        <p:blipFill>
          <a:blip r:embed="rId4" cstate="print"/>
          <a:srcRect l="2403" t="7053" r="2884" b="3181"/>
          <a:stretch>
            <a:fillRect/>
          </a:stretch>
        </p:blipFill>
        <p:spPr bwMode="auto">
          <a:xfrm>
            <a:off x="3906838" y="2663825"/>
            <a:ext cx="3024187" cy="2170113"/>
          </a:xfrm>
          <a:prstGeom prst="rect">
            <a:avLst/>
          </a:prstGeom>
          <a:noFill/>
          <a:ln w="9525">
            <a:noFill/>
            <a:miter lim="800000"/>
            <a:headEnd/>
            <a:tailEnd/>
          </a:ln>
        </p:spPr>
      </p:pic>
      <p:pic>
        <p:nvPicPr>
          <p:cNvPr id="14344" name="Рисунок 5" descr="d:\WinUsers\human\Desktop\Рисунки для библиотеки\IMG_20191105_113920.jpg"/>
          <p:cNvPicPr>
            <a:picLocks noChangeAspect="1" noChangeArrowheads="1"/>
          </p:cNvPicPr>
          <p:nvPr/>
        </p:nvPicPr>
        <p:blipFill>
          <a:blip r:embed="rId5" cstate="print"/>
          <a:srcRect l="1875" t="3091" r="3316" b="5940"/>
          <a:stretch>
            <a:fillRect/>
          </a:stretch>
        </p:blipFill>
        <p:spPr bwMode="auto">
          <a:xfrm>
            <a:off x="522288" y="4824413"/>
            <a:ext cx="3092450" cy="2335212"/>
          </a:xfrm>
          <a:prstGeom prst="rect">
            <a:avLst/>
          </a:prstGeom>
          <a:noFill/>
          <a:ln w="9525">
            <a:noFill/>
            <a:miter lim="800000"/>
            <a:headEnd/>
            <a:tailEnd/>
          </a:ln>
        </p:spPr>
      </p:pic>
      <p:pic>
        <p:nvPicPr>
          <p:cNvPr id="14345" name="Рисунок 6" descr="d:\WinUsers\human\Desktop\Рисунки для библиотеки\IMG_20191105_113809.jpg"/>
          <p:cNvPicPr>
            <a:picLocks noChangeAspect="1" noChangeArrowheads="1"/>
          </p:cNvPicPr>
          <p:nvPr/>
        </p:nvPicPr>
        <p:blipFill>
          <a:blip r:embed="rId6" cstate="print"/>
          <a:srcRect l="2599" t="4977" b="2313"/>
          <a:stretch>
            <a:fillRect/>
          </a:stretch>
        </p:blipFill>
        <p:spPr bwMode="auto">
          <a:xfrm>
            <a:off x="3906838" y="4895850"/>
            <a:ext cx="3052762" cy="2335213"/>
          </a:xfrm>
          <a:prstGeom prst="rect">
            <a:avLst/>
          </a:prstGeom>
          <a:noFill/>
          <a:ln w="9525">
            <a:noFill/>
            <a:miter lim="800000"/>
            <a:headEnd/>
            <a:tailEnd/>
          </a:ln>
        </p:spPr>
      </p:pic>
      <p:pic>
        <p:nvPicPr>
          <p:cNvPr id="14346" name="Рисунок 7" descr="d:\WinUsers\human\Desktop\Рисунки для библиотеки\IMG_20191105_113823.jpg"/>
          <p:cNvPicPr>
            <a:picLocks noChangeAspect="1" noChangeArrowheads="1"/>
          </p:cNvPicPr>
          <p:nvPr/>
        </p:nvPicPr>
        <p:blipFill>
          <a:blip r:embed="rId7" cstate="print"/>
          <a:srcRect l="1758" t="5824" r="2151" b="5354"/>
          <a:stretch>
            <a:fillRect/>
          </a:stretch>
        </p:blipFill>
        <p:spPr bwMode="auto">
          <a:xfrm>
            <a:off x="522288" y="7272338"/>
            <a:ext cx="3097212" cy="2297112"/>
          </a:xfrm>
          <a:prstGeom prst="rect">
            <a:avLst/>
          </a:prstGeom>
          <a:noFill/>
          <a:ln w="9525">
            <a:noFill/>
            <a:miter lim="800000"/>
            <a:headEnd/>
            <a:tailEnd/>
          </a:ln>
        </p:spPr>
      </p:pic>
      <p:pic>
        <p:nvPicPr>
          <p:cNvPr id="14347" name="Рисунок 8" descr="d:\WinUsers\human\Desktop\Рисунки для библиотеки\IMG_20191105_113739.jpg"/>
          <p:cNvPicPr>
            <a:picLocks noChangeAspect="1" noChangeArrowheads="1"/>
          </p:cNvPicPr>
          <p:nvPr/>
        </p:nvPicPr>
        <p:blipFill>
          <a:blip r:embed="rId8" cstate="print"/>
          <a:srcRect t="1436" b="2077"/>
          <a:stretch>
            <a:fillRect/>
          </a:stretch>
        </p:blipFill>
        <p:spPr bwMode="auto">
          <a:xfrm>
            <a:off x="3906838" y="7272338"/>
            <a:ext cx="3073400"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7" descr="d:\WinUsers\human\Desktop\Рисунки для библиотеки\IMG_20191105_113940.jpg"/>
          <p:cNvPicPr>
            <a:picLocks noChangeAspect="1" noChangeArrowheads="1"/>
          </p:cNvPicPr>
          <p:nvPr/>
        </p:nvPicPr>
        <p:blipFill>
          <a:blip r:embed="rId2" cstate="print"/>
          <a:srcRect l="3062" t="4202" r="3220" b="3127"/>
          <a:stretch>
            <a:fillRect/>
          </a:stretch>
        </p:blipFill>
        <p:spPr bwMode="auto">
          <a:xfrm>
            <a:off x="1169988" y="144463"/>
            <a:ext cx="2665412" cy="1970087"/>
          </a:xfrm>
          <a:prstGeom prst="rect">
            <a:avLst/>
          </a:prstGeom>
          <a:noFill/>
          <a:ln w="9525">
            <a:noFill/>
            <a:miter lim="800000"/>
            <a:headEnd/>
            <a:tailEnd/>
          </a:ln>
        </p:spPr>
      </p:pic>
      <p:pic>
        <p:nvPicPr>
          <p:cNvPr id="15363" name="Рисунок 4" descr="d:\WinUsers\human\Desktop\Рисунки для библиотеки\IMG_20191105_113628.jpg"/>
          <p:cNvPicPr>
            <a:picLocks noChangeAspect="1" noChangeArrowheads="1"/>
          </p:cNvPicPr>
          <p:nvPr/>
        </p:nvPicPr>
        <p:blipFill>
          <a:blip r:embed="rId3" cstate="print"/>
          <a:srcRect l="2747" t="2940" r="2328"/>
          <a:stretch>
            <a:fillRect/>
          </a:stretch>
        </p:blipFill>
        <p:spPr bwMode="auto">
          <a:xfrm>
            <a:off x="4986338" y="136525"/>
            <a:ext cx="1392237" cy="1970088"/>
          </a:xfrm>
          <a:prstGeom prst="rect">
            <a:avLst/>
          </a:prstGeom>
          <a:noFill/>
          <a:ln w="9525">
            <a:noFill/>
            <a:miter lim="800000"/>
            <a:headEnd/>
            <a:tailEnd/>
          </a:ln>
        </p:spPr>
      </p:pic>
      <p:pic>
        <p:nvPicPr>
          <p:cNvPr id="15364" name="Рисунок 5" descr="d:\WinUsers\human\Desktop\Рисунки для библиотеки\IMG_20191105_113908.jpg"/>
          <p:cNvPicPr>
            <a:picLocks noChangeAspect="1" noChangeArrowheads="1"/>
          </p:cNvPicPr>
          <p:nvPr/>
        </p:nvPicPr>
        <p:blipFill>
          <a:blip r:embed="rId4" cstate="print"/>
          <a:srcRect l="10289" t="2963" r="7590" b="3058"/>
          <a:stretch>
            <a:fillRect/>
          </a:stretch>
        </p:blipFill>
        <p:spPr bwMode="auto">
          <a:xfrm>
            <a:off x="306388" y="2232025"/>
            <a:ext cx="2028825" cy="3136900"/>
          </a:xfrm>
          <a:prstGeom prst="rect">
            <a:avLst/>
          </a:prstGeom>
          <a:noFill/>
          <a:ln w="9525">
            <a:noFill/>
            <a:miter lim="800000"/>
            <a:headEnd/>
            <a:tailEnd/>
          </a:ln>
        </p:spPr>
      </p:pic>
      <p:pic>
        <p:nvPicPr>
          <p:cNvPr id="15365" name="Рисунок 2" descr="d:\WinUsers\human\Desktop\Рисунки для библиотеки\IMG_20191105_113756.jpg"/>
          <p:cNvPicPr>
            <a:picLocks noChangeAspect="1" noChangeArrowheads="1"/>
          </p:cNvPicPr>
          <p:nvPr/>
        </p:nvPicPr>
        <p:blipFill>
          <a:blip r:embed="rId5" cstate="print"/>
          <a:srcRect l="7430" t="1405" r="5014" b="2460"/>
          <a:stretch>
            <a:fillRect/>
          </a:stretch>
        </p:blipFill>
        <p:spPr bwMode="auto">
          <a:xfrm>
            <a:off x="2393950" y="2232025"/>
            <a:ext cx="2127250" cy="3136900"/>
          </a:xfrm>
          <a:prstGeom prst="rect">
            <a:avLst/>
          </a:prstGeom>
          <a:noFill/>
          <a:ln w="9525">
            <a:noFill/>
            <a:miter lim="800000"/>
            <a:headEnd/>
            <a:tailEnd/>
          </a:ln>
        </p:spPr>
      </p:pic>
      <p:pic>
        <p:nvPicPr>
          <p:cNvPr id="15366" name="Рисунок 1" descr="d:\WinUsers\human\Desktop\Рисунки для библиотеки\IMG_20191105_113955.jpg"/>
          <p:cNvPicPr>
            <a:picLocks noChangeAspect="1" noChangeArrowheads="1"/>
          </p:cNvPicPr>
          <p:nvPr/>
        </p:nvPicPr>
        <p:blipFill>
          <a:blip r:embed="rId6" cstate="print"/>
          <a:srcRect l="9698" t="5492" r="5070" b="3473"/>
          <a:stretch>
            <a:fillRect/>
          </a:stretch>
        </p:blipFill>
        <p:spPr bwMode="auto">
          <a:xfrm>
            <a:off x="4676775" y="2232025"/>
            <a:ext cx="2163763" cy="3136900"/>
          </a:xfrm>
          <a:prstGeom prst="rect">
            <a:avLst/>
          </a:prstGeom>
          <a:noFill/>
          <a:ln w="9525">
            <a:noFill/>
            <a:miter lim="800000"/>
            <a:headEnd/>
            <a:tailEnd/>
          </a:ln>
        </p:spPr>
      </p:pic>
      <p:pic>
        <p:nvPicPr>
          <p:cNvPr id="15367" name="Рисунок 3" descr="d:\WinUsers\human\Desktop\Рисунки для библиотеки\IMG_20191105_113841.jpg"/>
          <p:cNvPicPr>
            <a:picLocks noChangeAspect="1" noChangeArrowheads="1"/>
          </p:cNvPicPr>
          <p:nvPr/>
        </p:nvPicPr>
        <p:blipFill>
          <a:blip r:embed="rId7" cstate="print"/>
          <a:srcRect l="6110" t="4076" r="12138" b="2728"/>
          <a:stretch>
            <a:fillRect/>
          </a:stretch>
        </p:blipFill>
        <p:spPr bwMode="auto">
          <a:xfrm>
            <a:off x="4789488" y="5603875"/>
            <a:ext cx="2051050" cy="3270250"/>
          </a:xfrm>
          <a:prstGeom prst="rect">
            <a:avLst/>
          </a:prstGeom>
          <a:noFill/>
          <a:ln w="9525">
            <a:noFill/>
            <a:miter lim="800000"/>
            <a:headEnd/>
            <a:tailEnd/>
          </a:ln>
        </p:spPr>
      </p:pic>
      <p:pic>
        <p:nvPicPr>
          <p:cNvPr id="15368" name="Рисунок 8" descr="d:\WinUsers\human\Desktop\Рисунки для библиотеки\IMG_20191105_113858.jpg"/>
          <p:cNvPicPr>
            <a:picLocks noChangeAspect="1" noChangeArrowheads="1"/>
          </p:cNvPicPr>
          <p:nvPr/>
        </p:nvPicPr>
        <p:blipFill>
          <a:blip r:embed="rId8" cstate="print"/>
          <a:srcRect l="8919" t="1382" r="4968"/>
          <a:stretch>
            <a:fillRect/>
          </a:stretch>
        </p:blipFill>
        <p:spPr bwMode="auto">
          <a:xfrm>
            <a:off x="377825" y="5616575"/>
            <a:ext cx="2133600" cy="3270250"/>
          </a:xfrm>
          <a:prstGeom prst="rect">
            <a:avLst/>
          </a:prstGeom>
          <a:noFill/>
          <a:ln w="9525">
            <a:noFill/>
            <a:miter lim="800000"/>
            <a:headEnd/>
            <a:tailEnd/>
          </a:ln>
        </p:spPr>
      </p:pic>
      <p:pic>
        <p:nvPicPr>
          <p:cNvPr id="15369" name="Рисунок 6" descr="d:\WinUsers\human\Desktop\Рисунки для библиотеки\IMG_20191105_113505.jpg"/>
          <p:cNvPicPr>
            <a:picLocks noChangeAspect="1" noChangeArrowheads="1"/>
          </p:cNvPicPr>
          <p:nvPr/>
        </p:nvPicPr>
        <p:blipFill>
          <a:blip r:embed="rId9" cstate="print"/>
          <a:srcRect l="14401" t="6685" r="11205" b="5656"/>
          <a:stretch>
            <a:fillRect/>
          </a:stretch>
        </p:blipFill>
        <p:spPr bwMode="auto">
          <a:xfrm>
            <a:off x="2609850" y="5616575"/>
            <a:ext cx="2066925" cy="327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Рівень">
  <a:themeElements>
    <a:clrScheme name="Рі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Рі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Рі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Рі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Рі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Рі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Рі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Рі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Рі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Рі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50013</TotalTime>
  <Words>666</Words>
  <Application>Microsoft Office PowerPoint</Application>
  <PresentationFormat>Произвольный</PresentationFormat>
  <Paragraphs>49</Paragraphs>
  <Slides>12</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12</vt:i4>
      </vt:variant>
    </vt:vector>
  </HeadingPairs>
  <TitlesOfParts>
    <vt:vector size="22" baseType="lpstr">
      <vt:lpstr>Times New Roman</vt:lpstr>
      <vt:lpstr>Arial</vt:lpstr>
      <vt:lpstr>Garamond</vt:lpstr>
      <vt:lpstr>Verdana</vt:lpstr>
      <vt:lpstr>Wingdings</vt:lpstr>
      <vt:lpstr>Tahoma</vt:lpstr>
      <vt:lpstr>Monotype Corsiva</vt:lpstr>
      <vt:lpstr>Рівень</vt:lpstr>
      <vt:lpstr>2_Палитра</vt:lpstr>
      <vt:lpstr>Документ Microsoft Word</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 свята Нового року Правила пожежної безпеки</dc:title>
  <dc:creator>User</dc:creator>
  <cp:lastModifiedBy>MSI</cp:lastModifiedBy>
  <cp:revision>494</cp:revision>
  <dcterms:created xsi:type="dcterms:W3CDTF">2012-01-12T22:26:01Z</dcterms:created>
  <dcterms:modified xsi:type="dcterms:W3CDTF">2019-11-08T10:33:40Z</dcterms:modified>
</cp:coreProperties>
</file>