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48CE-36BF-49B2-9A19-5DC73BC4580C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D264-095A-4BFC-8FB3-3141748D6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48CE-36BF-49B2-9A19-5DC73BC4580C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D264-095A-4BFC-8FB3-3141748D6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48CE-36BF-49B2-9A19-5DC73BC4580C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D264-095A-4BFC-8FB3-3141748D6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48CE-36BF-49B2-9A19-5DC73BC4580C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D264-095A-4BFC-8FB3-3141748D6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48CE-36BF-49B2-9A19-5DC73BC4580C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D264-095A-4BFC-8FB3-3141748D6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48CE-36BF-49B2-9A19-5DC73BC4580C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D264-095A-4BFC-8FB3-3141748D6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48CE-36BF-49B2-9A19-5DC73BC4580C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D264-095A-4BFC-8FB3-3141748D6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48CE-36BF-49B2-9A19-5DC73BC4580C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D264-095A-4BFC-8FB3-3141748D6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48CE-36BF-49B2-9A19-5DC73BC4580C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D264-095A-4BFC-8FB3-3141748D6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48CE-36BF-49B2-9A19-5DC73BC4580C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D264-095A-4BFC-8FB3-3141748D6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48CE-36BF-49B2-9A19-5DC73BC4580C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08D264-095A-4BFC-8FB3-3141748D6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E048CE-36BF-49B2-9A19-5DC73BC4580C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08D264-095A-4BFC-8FB3-3141748D64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215370" cy="2428892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C000"/>
                </a:solidFill>
              </a:rPr>
              <a:t>Всеукраїнський </a:t>
            </a:r>
            <a:r>
              <a:rPr lang="uk-UA" sz="3600" dirty="0" err="1" smtClean="0">
                <a:solidFill>
                  <a:srgbClr val="FFC000"/>
                </a:solidFill>
              </a:rPr>
              <a:t>місячнмк</a:t>
            </a:r>
            <a:r>
              <a:rPr lang="uk-UA" sz="3600" dirty="0" smtClean="0">
                <a:solidFill>
                  <a:srgbClr val="FFC000"/>
                </a:solidFill>
              </a:rPr>
              <a:t> шкільних бібліотек </a:t>
            </a:r>
            <a:r>
              <a:rPr lang="uk-UA" sz="3600" dirty="0" err="1" smtClean="0">
                <a:solidFill>
                  <a:srgbClr val="FFC000"/>
                </a:solidFill>
              </a:rPr>
              <a:t>“Бібліотека</a:t>
            </a:r>
            <a:r>
              <a:rPr lang="uk-UA" sz="3600" dirty="0" smtClean="0">
                <a:solidFill>
                  <a:srgbClr val="FFC000"/>
                </a:solidFill>
              </a:rPr>
              <a:t> Нової української </a:t>
            </a:r>
            <a:r>
              <a:rPr lang="uk-UA" sz="3600" dirty="0" err="1" smtClean="0">
                <a:solidFill>
                  <a:srgbClr val="FFC000"/>
                </a:solidFill>
              </a:rPr>
              <a:t>школи-</a:t>
            </a:r>
            <a:r>
              <a:rPr lang="uk-UA" sz="3600" dirty="0" smtClean="0">
                <a:solidFill>
                  <a:srgbClr val="FFC000"/>
                </a:solidFill>
              </a:rPr>
              <a:t> простір для освітніх можливостей кожного </a:t>
            </a:r>
            <a:r>
              <a:rPr lang="uk-UA" sz="3600" dirty="0" err="1" smtClean="0">
                <a:solidFill>
                  <a:srgbClr val="FFC000"/>
                </a:solidFill>
              </a:rPr>
              <a:t>учня”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714752"/>
            <a:ext cx="5602046" cy="2071702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Підготувала завідуюча бібліотекою </a:t>
            </a:r>
          </a:p>
          <a:p>
            <a:r>
              <a:rPr lang="uk-UA" dirty="0" smtClean="0"/>
              <a:t>Таран Марія Миколаївна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КЗ</a:t>
            </a:r>
            <a:r>
              <a:rPr lang="uk-UA" dirty="0" smtClean="0"/>
              <a:t> </a:t>
            </a:r>
            <a:r>
              <a:rPr lang="uk-UA" dirty="0" err="1" smtClean="0"/>
              <a:t>“Лиманська</a:t>
            </a:r>
            <a:r>
              <a:rPr lang="uk-UA" dirty="0" smtClean="0"/>
              <a:t> ЗОШ І-ІІІ </a:t>
            </a:r>
            <a:r>
              <a:rPr lang="uk-UA" dirty="0" err="1" smtClean="0"/>
              <a:t>ст.”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Створення газет </a:t>
            </a:r>
            <a:r>
              <a:rPr lang="uk-UA" dirty="0" err="1" smtClean="0"/>
              <a:t>“Бібліотека</a:t>
            </a:r>
            <a:r>
              <a:rPr lang="uk-UA" dirty="0" smtClean="0"/>
              <a:t>, про яку  я </a:t>
            </a:r>
            <a:r>
              <a:rPr lang="uk-UA" dirty="0" err="1" smtClean="0"/>
              <a:t>мрію”</a:t>
            </a:r>
            <a:endParaRPr lang="ru-RU" dirty="0"/>
          </a:p>
        </p:txBody>
      </p:sp>
      <p:pic>
        <p:nvPicPr>
          <p:cNvPr id="4" name="Содержимое 3" descr="P91002-151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1" y="1785926"/>
            <a:ext cx="3357585" cy="4340237"/>
          </a:xfrm>
        </p:spPr>
      </p:pic>
      <p:pic>
        <p:nvPicPr>
          <p:cNvPr id="5" name="Рисунок 4" descr="DSCN0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785926"/>
            <a:ext cx="3786214" cy="2071702"/>
          </a:xfrm>
          <a:prstGeom prst="rect">
            <a:avLst/>
          </a:prstGeom>
        </p:spPr>
      </p:pic>
      <p:pic>
        <p:nvPicPr>
          <p:cNvPr id="6" name="Рисунок 5" descr="DSCN08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929066"/>
            <a:ext cx="3786214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Виставка дитячих малюнків </a:t>
            </a:r>
            <a:r>
              <a:rPr lang="uk-UA" dirty="0" err="1" smtClean="0"/>
              <a:t>“Бібліотека</a:t>
            </a:r>
            <a:r>
              <a:rPr lang="uk-UA" dirty="0" smtClean="0"/>
              <a:t> очима </a:t>
            </a:r>
            <a:r>
              <a:rPr lang="uk-UA" dirty="0" err="1" smtClean="0"/>
              <a:t>дітей”</a:t>
            </a:r>
            <a:endParaRPr lang="ru-RU" dirty="0"/>
          </a:p>
        </p:txBody>
      </p:sp>
      <p:pic>
        <p:nvPicPr>
          <p:cNvPr id="4" name="Содержимое 3" descr="P91002-1509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428868"/>
            <a:ext cx="4357718" cy="3697295"/>
          </a:xfrm>
        </p:spPr>
      </p:pic>
      <p:pic>
        <p:nvPicPr>
          <p:cNvPr id="5" name="Рисунок 4" descr="DSCN0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428868"/>
            <a:ext cx="3429024" cy="2143140"/>
          </a:xfrm>
          <a:prstGeom prst="rect">
            <a:avLst/>
          </a:prstGeom>
        </p:spPr>
      </p:pic>
      <p:pic>
        <p:nvPicPr>
          <p:cNvPr id="6" name="Рисунок 5" descr="DSCN0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572008"/>
            <a:ext cx="3429024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Конкурс декламаторів поезій </a:t>
            </a:r>
            <a:r>
              <a:rPr lang="uk-UA" dirty="0" err="1" smtClean="0"/>
              <a:t>“Цей</a:t>
            </a:r>
            <a:r>
              <a:rPr lang="uk-UA" dirty="0" smtClean="0"/>
              <a:t> дивний світ </a:t>
            </a:r>
            <a:r>
              <a:rPr lang="uk-UA" dirty="0" err="1" smtClean="0"/>
              <a:t>бібліотеки”</a:t>
            </a:r>
            <a:endParaRPr lang="ru-RU" dirty="0"/>
          </a:p>
        </p:txBody>
      </p:sp>
      <p:pic>
        <p:nvPicPr>
          <p:cNvPr id="4" name="Содержимое 3" descr="P91007-132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928802"/>
            <a:ext cx="2857520" cy="2214578"/>
          </a:xfrm>
        </p:spPr>
      </p:pic>
      <p:pic>
        <p:nvPicPr>
          <p:cNvPr id="5" name="Рисунок 4" descr="P91007-131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857364"/>
            <a:ext cx="3286148" cy="2143140"/>
          </a:xfrm>
          <a:prstGeom prst="rect">
            <a:avLst/>
          </a:prstGeom>
        </p:spPr>
      </p:pic>
      <p:pic>
        <p:nvPicPr>
          <p:cNvPr id="6" name="Рисунок 5" descr="P91007-1317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214818"/>
            <a:ext cx="3286148" cy="2357454"/>
          </a:xfrm>
          <a:prstGeom prst="rect">
            <a:avLst/>
          </a:prstGeom>
        </p:spPr>
      </p:pic>
      <p:pic>
        <p:nvPicPr>
          <p:cNvPr id="7" name="Рисунок 6" descr="P91007-132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4357694"/>
            <a:ext cx="2857520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dirty="0" smtClean="0"/>
              <a:t>Благодійна акція </a:t>
            </a:r>
            <a:r>
              <a:rPr lang="uk-UA" dirty="0" err="1" smtClean="0"/>
              <a:t>“Подаруй</a:t>
            </a:r>
            <a:r>
              <a:rPr lang="uk-UA" dirty="0" smtClean="0"/>
              <a:t> книгу </a:t>
            </a:r>
            <a:r>
              <a:rPr lang="uk-UA" dirty="0" err="1" smtClean="0"/>
              <a:t>бібліотеці”</a:t>
            </a:r>
            <a:endParaRPr lang="ru-RU" dirty="0"/>
          </a:p>
        </p:txBody>
      </p:sp>
      <p:pic>
        <p:nvPicPr>
          <p:cNvPr id="4" name="Содержимое 3" descr="P91016-111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3429024" cy="1857388"/>
          </a:xfrm>
        </p:spPr>
      </p:pic>
      <p:pic>
        <p:nvPicPr>
          <p:cNvPr id="5" name="Рисунок 4" descr="P91017-085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00438"/>
            <a:ext cx="3143272" cy="3000396"/>
          </a:xfrm>
          <a:prstGeom prst="rect">
            <a:avLst/>
          </a:prstGeom>
        </p:spPr>
      </p:pic>
      <p:pic>
        <p:nvPicPr>
          <p:cNvPr id="6" name="Рисунок 5" descr="P91016-110531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1714488"/>
            <a:ext cx="5000628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6327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Екскурсія до бібліотеки </a:t>
            </a:r>
            <a:r>
              <a:rPr lang="uk-UA" dirty="0" err="1" smtClean="0"/>
              <a:t>“Мандрівка</a:t>
            </a:r>
            <a:r>
              <a:rPr lang="uk-UA" dirty="0" smtClean="0"/>
              <a:t> книжковим </a:t>
            </a:r>
            <a:r>
              <a:rPr lang="uk-UA" dirty="0" err="1" smtClean="0"/>
              <a:t>містечком”</a:t>
            </a:r>
            <a:endParaRPr lang="ru-RU" dirty="0"/>
          </a:p>
        </p:txBody>
      </p:sp>
      <p:pic>
        <p:nvPicPr>
          <p:cNvPr id="4" name="Содержимое 3" descr="P91018-095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1448" y="1935163"/>
            <a:ext cx="5921104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Autofit/>
          </a:bodyPr>
          <a:lstStyle/>
          <a:p>
            <a:r>
              <a:rPr lang="uk-UA" sz="3600" dirty="0" err="1" smtClean="0"/>
              <a:t>Гра-квест</a:t>
            </a:r>
            <a:r>
              <a:rPr lang="uk-UA" sz="3600" dirty="0" smtClean="0"/>
              <a:t> </a:t>
            </a:r>
            <a:r>
              <a:rPr lang="uk-UA" sz="3600" dirty="0" err="1" smtClean="0"/>
              <a:t>“Шкільна</a:t>
            </a:r>
            <a:r>
              <a:rPr lang="uk-UA" sz="3600" dirty="0" smtClean="0"/>
              <a:t> бібліотека-простір для творчого розвитку </a:t>
            </a:r>
            <a:r>
              <a:rPr lang="uk-UA" sz="3600" dirty="0" err="1" smtClean="0"/>
              <a:t>дитини”</a:t>
            </a:r>
            <a:endParaRPr lang="ru-RU" sz="3600" dirty="0"/>
          </a:p>
        </p:txBody>
      </p:sp>
      <p:pic>
        <p:nvPicPr>
          <p:cNvPr id="4" name="Содержимое 3" descr="P91016-130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3571900" cy="2500330"/>
          </a:xfrm>
        </p:spPr>
      </p:pic>
      <p:pic>
        <p:nvPicPr>
          <p:cNvPr id="5" name="Рисунок 4" descr="P91016-131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785926"/>
            <a:ext cx="3929090" cy="2455682"/>
          </a:xfrm>
          <a:prstGeom prst="rect">
            <a:avLst/>
          </a:prstGeom>
        </p:spPr>
      </p:pic>
      <p:pic>
        <p:nvPicPr>
          <p:cNvPr id="6" name="Рисунок 5" descr="P91016-131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357694"/>
            <a:ext cx="3571900" cy="2461192"/>
          </a:xfrm>
          <a:prstGeom prst="rect">
            <a:avLst/>
          </a:prstGeom>
        </p:spPr>
      </p:pic>
      <p:pic>
        <p:nvPicPr>
          <p:cNvPr id="7" name="Рисунок 6" descr="P91016-1324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357694"/>
            <a:ext cx="3929090" cy="24556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Бесіда-діалог </a:t>
            </a:r>
            <a:r>
              <a:rPr lang="uk-UA" sz="3600" dirty="0" err="1" smtClean="0"/>
              <a:t>“За</a:t>
            </a:r>
            <a:r>
              <a:rPr lang="uk-UA" sz="3600" dirty="0" smtClean="0"/>
              <a:t> круглим </a:t>
            </a:r>
            <a:r>
              <a:rPr lang="uk-UA" sz="3600" dirty="0" err="1" smtClean="0"/>
              <a:t>столом”на</a:t>
            </a:r>
            <a:r>
              <a:rPr lang="uk-UA" sz="3600" dirty="0" smtClean="0"/>
              <a:t> тему:</a:t>
            </a:r>
            <a:r>
              <a:rPr lang="uk-UA" sz="3600" dirty="0" err="1" smtClean="0"/>
              <a:t>”Якою</a:t>
            </a:r>
            <a:r>
              <a:rPr lang="uk-UA" sz="3600" dirty="0" smtClean="0"/>
              <a:t> ви бачите сучасну шкільну </a:t>
            </a:r>
            <a:r>
              <a:rPr lang="uk-UA" sz="3600" dirty="0" err="1" smtClean="0"/>
              <a:t>бібліотеку”</a:t>
            </a:r>
            <a:endParaRPr lang="ru-RU" dirty="0"/>
          </a:p>
        </p:txBody>
      </p:sp>
      <p:pic>
        <p:nvPicPr>
          <p:cNvPr id="4" name="Содержимое 3" descr="P91018-112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3929090" cy="4340237"/>
          </a:xfrm>
        </p:spPr>
      </p:pic>
      <p:pic>
        <p:nvPicPr>
          <p:cNvPr id="5" name="Рисунок 4" descr="P91018-111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785926"/>
            <a:ext cx="4143404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r>
              <a:rPr lang="uk-UA" sz="4400" dirty="0" smtClean="0"/>
              <a:t>Шкільна бібліотека-простір для творчого розвитку дитини</a:t>
            </a:r>
            <a:endParaRPr lang="ru-RU" sz="4400" dirty="0"/>
          </a:p>
        </p:txBody>
      </p:sp>
      <p:pic>
        <p:nvPicPr>
          <p:cNvPr id="4" name="Содержимое 3" descr="P91016-132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00200"/>
            <a:ext cx="3857652" cy="4525963"/>
          </a:xfrm>
        </p:spPr>
      </p:pic>
      <p:pic>
        <p:nvPicPr>
          <p:cNvPr id="5" name="Рисунок 4" descr="P91016-132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4143404" cy="450059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93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Всеукраїнський місячнмк шкільних бібліотек “Бібліотека Нової української школи- простір для освітніх можливостей кожного учня”</vt:lpstr>
      <vt:lpstr>Створення газет “Бібліотека, про яку  я мрію”</vt:lpstr>
      <vt:lpstr>Виставка дитячих малюнків “Бібліотека очима дітей”</vt:lpstr>
      <vt:lpstr>Конкурс декламаторів поезій “Цей дивний світ бібліотеки”</vt:lpstr>
      <vt:lpstr>Благодійна акція “Подаруй книгу бібліотеці”</vt:lpstr>
      <vt:lpstr>Екскурсія до бібліотеки “Мандрівка книжковим містечком”</vt:lpstr>
      <vt:lpstr>Гра-квест “Шкільна бібліотека-простір для творчого розвитку дитини”</vt:lpstr>
      <vt:lpstr>Бесіда-діалог “За круглим столом”на тему:”Якою ви бачите сучасну шкільну бібліотеку”</vt:lpstr>
      <vt:lpstr>Шкільна бібліотека-простір для творчого розвитку дитини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місячнмк шкільних бібліотек “Бібліотека Нової української школи- простір для освітніх можливостей кожного учня”  Підготувала завідуюча бібліотекою Таран Марія Миколаївна</dc:title>
  <dc:creator>USER</dc:creator>
  <cp:lastModifiedBy>MSI</cp:lastModifiedBy>
  <cp:revision>15</cp:revision>
  <dcterms:created xsi:type="dcterms:W3CDTF">2019-10-24T10:16:58Z</dcterms:created>
  <dcterms:modified xsi:type="dcterms:W3CDTF">2019-11-04T14:37:06Z</dcterms:modified>
</cp:coreProperties>
</file>