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256" r:id="rId2"/>
    <p:sldId id="258" r:id="rId3"/>
    <p:sldId id="261" r:id="rId4"/>
    <p:sldId id="262" r:id="rId5"/>
    <p:sldId id="259" r:id="rId6"/>
    <p:sldId id="260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69" d="100"/>
          <a:sy n="69" d="100"/>
        </p:scale>
        <p:origin x="-139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6CA24-3759-43E1-948B-C8427116C76C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9D8A3-526D-4E9B-80D2-590E2D5B87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7353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9D8A3-526D-4E9B-80D2-590E2D5B87A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4277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/>
              <a:t/>
            </a:r>
            <a:br>
              <a:rPr lang="uk-UA" b="1" dirty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/>
              <a:t/>
            </a:r>
            <a:br>
              <a:rPr lang="uk-UA" b="1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П</a:t>
            </a:r>
            <a:r>
              <a:rPr lang="ru-RU" dirty="0" err="1" smtClean="0"/>
              <a:t>роведення</a:t>
            </a:r>
            <a:r>
              <a:rPr lang="ru-RU" dirty="0" smtClean="0"/>
              <a:t>  </a:t>
            </a:r>
            <a:r>
              <a:rPr lang="ru-RU" dirty="0" err="1" smtClean="0"/>
              <a:t>Всеукраїнського</a:t>
            </a:r>
            <a:r>
              <a:rPr lang="ru-RU" dirty="0" smtClean="0"/>
              <a:t> </a:t>
            </a:r>
            <a:r>
              <a:rPr lang="ru-RU" dirty="0" err="1" smtClean="0"/>
              <a:t>місячника</a:t>
            </a:r>
            <a:r>
              <a:rPr lang="ru-RU" dirty="0" smtClean="0"/>
              <a:t>  </a:t>
            </a:r>
            <a:r>
              <a:rPr lang="ru-RU" dirty="0" err="1" smtClean="0"/>
              <a:t>шкільних</a:t>
            </a:r>
            <a:r>
              <a:rPr lang="ru-RU" dirty="0" smtClean="0"/>
              <a:t> </a:t>
            </a:r>
            <a:r>
              <a:rPr lang="ru-RU" dirty="0" err="1" smtClean="0"/>
              <a:t>бібліотек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uk-UA" b="1" dirty="0"/>
              <a:t>«Бібліотека Нової української школи – простір </a:t>
            </a:r>
            <a:endParaRPr lang="ru-RU" dirty="0"/>
          </a:p>
          <a:p>
            <a:r>
              <a:rPr lang="uk-UA" b="1" dirty="0"/>
              <a:t>для освітніх можливостей кожного учня»</a:t>
            </a:r>
            <a:endParaRPr lang="ru-RU" dirty="0"/>
          </a:p>
          <a:p>
            <a:pPr algn="just"/>
            <a:r>
              <a:rPr lang="uk-UA" dirty="0" smtClean="0"/>
              <a:t>Бібліотекар КЗ «</a:t>
            </a:r>
            <a:r>
              <a:rPr lang="uk-UA" dirty="0" err="1" smtClean="0"/>
              <a:t>Гусинополянська</a:t>
            </a:r>
            <a:r>
              <a:rPr lang="uk-UA" dirty="0" smtClean="0"/>
              <a:t> ЗОШ І-ІІ ступенів»</a:t>
            </a:r>
          </a:p>
          <a:p>
            <a:pPr algn="just"/>
            <a:r>
              <a:rPr lang="uk-UA" dirty="0" err="1" smtClean="0"/>
              <a:t>Гетало</a:t>
            </a:r>
            <a:r>
              <a:rPr lang="uk-UA" dirty="0" smtClean="0"/>
              <a:t> </a:t>
            </a:r>
            <a:r>
              <a:rPr lang="uk-UA" dirty="0" smtClean="0"/>
              <a:t>Л</a:t>
            </a:r>
            <a:r>
              <a:rPr lang="uk-UA" dirty="0" smtClean="0"/>
              <a:t>ариса </a:t>
            </a:r>
            <a:r>
              <a:rPr lang="uk-UA" dirty="0" smtClean="0"/>
              <a:t>Августівна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907704" y="1412776"/>
            <a:ext cx="4950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4269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348880"/>
            <a:ext cx="3822700" cy="3744416"/>
          </a:xfrm>
        </p:spPr>
      </p:pic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>
          <a:xfrm rot="10800000" flipV="1">
            <a:off x="1115616" y="548680"/>
            <a:ext cx="7351728" cy="1584176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/>
              <a:t>Вікторина-гра </a:t>
            </a:r>
            <a:r>
              <a:rPr lang="uk-UA" dirty="0"/>
              <a:t>«У гості казка </a:t>
            </a:r>
            <a:r>
              <a:rPr lang="uk-UA" dirty="0" err="1" smtClean="0"/>
              <a:t>завітла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2132856"/>
            <a:ext cx="3727067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0431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Рейд-перевірка збереження підручників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060848"/>
            <a:ext cx="3816424" cy="3690823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1916832"/>
            <a:ext cx="3744416" cy="3978855"/>
          </a:xfrm>
        </p:spPr>
      </p:pic>
    </p:spTree>
    <p:extLst>
      <p:ext uri="{BB962C8B-B14F-4D97-AF65-F5344CB8AC3E}">
        <p14:creationId xmlns:p14="http://schemas.microsoft.com/office/powerpoint/2010/main" xmlns="" val="2374188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Комп’ютерна презентація альбому «П’ять хвилин з поезією»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564904"/>
            <a:ext cx="4032447" cy="3600400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66644" y="2564904"/>
            <a:ext cx="3625836" cy="3561259"/>
          </a:xfrm>
        </p:spPr>
      </p:pic>
    </p:spTree>
    <p:extLst>
      <p:ext uri="{BB962C8B-B14F-4D97-AF65-F5344CB8AC3E}">
        <p14:creationId xmlns:p14="http://schemas.microsoft.com/office/powerpoint/2010/main" xmlns="" val="2124881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298584"/>
          </a:xfrm>
        </p:spPr>
        <p:txBody>
          <a:bodyPr>
            <a:normAutofit/>
          </a:bodyPr>
          <a:lstStyle/>
          <a:p>
            <a:r>
              <a:rPr lang="uk-UA" dirty="0"/>
              <a:t>Бібліотечний урок:  «Дім без </a:t>
            </a:r>
            <a:r>
              <a:rPr lang="uk-UA" dirty="0" smtClean="0"/>
              <a:t>книги,як </a:t>
            </a:r>
            <a:r>
              <a:rPr lang="uk-UA" dirty="0"/>
              <a:t>день без сонця» </a:t>
            </a:r>
            <a:r>
              <a:rPr lang="uk-UA" dirty="0" smtClean="0"/>
              <a:t>Інсценування казки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6275" y="2969419"/>
            <a:ext cx="3822700" cy="286702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5025" y="2969419"/>
            <a:ext cx="3822700" cy="2867025"/>
          </a:xfrm>
        </p:spPr>
      </p:pic>
    </p:spTree>
    <p:extLst>
      <p:ext uri="{BB962C8B-B14F-4D97-AF65-F5344CB8AC3E}">
        <p14:creationId xmlns:p14="http://schemas.microsoft.com/office/powerpoint/2010/main" xmlns="" val="3624570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Ерудит </a:t>
            </a:r>
            <a:r>
              <a:rPr lang="uk-UA" dirty="0" err="1"/>
              <a:t>–лото</a:t>
            </a:r>
            <a:r>
              <a:rPr lang="uk-UA" dirty="0"/>
              <a:t> «</a:t>
            </a:r>
            <a:r>
              <a:rPr lang="uk-UA" dirty="0" err="1"/>
              <a:t>Україна-моя</a:t>
            </a:r>
            <a:r>
              <a:rPr lang="uk-UA" dirty="0"/>
              <a:t> країна»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6275" y="1844824"/>
            <a:ext cx="3822700" cy="398971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5025" y="1844825"/>
            <a:ext cx="3822700" cy="3989716"/>
          </a:xfrm>
        </p:spPr>
      </p:pic>
    </p:spTree>
    <p:extLst>
      <p:ext uri="{BB962C8B-B14F-4D97-AF65-F5344CB8AC3E}">
        <p14:creationId xmlns:p14="http://schemas.microsoft.com/office/powerpoint/2010/main" xmlns="" val="2904315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Конкурс малюнків «Впізнай казку за малюнком»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3202" y="2636912"/>
            <a:ext cx="2918757" cy="345638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5025" y="2564904"/>
            <a:ext cx="3822700" cy="3456383"/>
          </a:xfrm>
        </p:spPr>
      </p:pic>
    </p:spTree>
    <p:extLst>
      <p:ext uri="{BB962C8B-B14F-4D97-AF65-F5344CB8AC3E}">
        <p14:creationId xmlns:p14="http://schemas.microsoft.com/office/powerpoint/2010/main" xmlns="" val="10853743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426</TotalTime>
  <Words>73</Words>
  <Application>Microsoft Office PowerPoint</Application>
  <PresentationFormat>Экран (4:3)</PresentationFormat>
  <Paragraphs>14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Волна</vt:lpstr>
      <vt:lpstr>     Проведення  Всеукраїнського місячника  шкільних бібліотек</vt:lpstr>
      <vt:lpstr> </vt:lpstr>
      <vt:lpstr>Рейд-перевірка збереження підручників</vt:lpstr>
      <vt:lpstr>Комп’ютерна презентація альбому «П’ять хвилин з поезією»</vt:lpstr>
      <vt:lpstr>Бібліотечний урок:  «Дім без книги,як день без сонця» Інсценування казки</vt:lpstr>
      <vt:lpstr>Ерудит –лото «Україна-моя країна»</vt:lpstr>
      <vt:lpstr>Конкурс малюнків «Впізнай казку за малюнком»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Лариса</dc:creator>
  <cp:lastModifiedBy>MSI</cp:lastModifiedBy>
  <cp:revision>18</cp:revision>
  <dcterms:created xsi:type="dcterms:W3CDTF">2019-11-04T07:11:35Z</dcterms:created>
  <dcterms:modified xsi:type="dcterms:W3CDTF">2019-11-08T10:28:12Z</dcterms:modified>
</cp:coreProperties>
</file>