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4" r:id="rId2"/>
    <p:sldId id="267" r:id="rId3"/>
    <p:sldId id="270" r:id="rId4"/>
    <p:sldId id="307" r:id="rId5"/>
    <p:sldId id="289" r:id="rId6"/>
    <p:sldId id="308" r:id="rId7"/>
    <p:sldId id="290" r:id="rId8"/>
    <p:sldId id="309" r:id="rId9"/>
    <p:sldId id="291" r:id="rId10"/>
    <p:sldId id="310" r:id="rId11"/>
    <p:sldId id="294" r:id="rId12"/>
    <p:sldId id="302" r:id="rId13"/>
    <p:sldId id="313" r:id="rId14"/>
    <p:sldId id="312" r:id="rId15"/>
    <p:sldId id="314" r:id="rId16"/>
    <p:sldId id="315" r:id="rId17"/>
    <p:sldId id="316" r:id="rId18"/>
    <p:sldId id="31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AD2589"/>
    <a:srgbClr val="6816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3" autoAdjust="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3B013-F030-4B92-B22B-3C3D7F2C9229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35FD-EB5D-4005-8161-F250F2A8B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124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ru-RU" smtClean="0">
              <a:latin typeface="Arial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21BA8C-26E8-4E3F-B0C8-5A89F1C78E56}" type="slidenum">
              <a:rPr lang="ru-RU" altLang="ru-RU" sz="1200" smtClean="0"/>
              <a:pPr eaLnBrk="1" hangingPunct="1"/>
              <a:t>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35FD-EB5D-4005-8161-F250F2A8BAA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9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81" y="5877272"/>
            <a:ext cx="7175351" cy="504056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600" dirty="0" smtClean="0"/>
              <a:t>.</a:t>
            </a:r>
            <a:endParaRPr lang="ru-RU" sz="1600" dirty="0" smtClean="0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4572000" y="260350"/>
            <a:ext cx="42449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КЗ «</a:t>
            </a:r>
            <a:r>
              <a:rPr lang="ru-RU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Чемужівська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ЗОШ І-ІІІ ст.»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68313" y="2276475"/>
            <a:ext cx="6769100" cy="4014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Звіт про проведення місячника шкільних бібліотек 2019 </a:t>
            </a:r>
          </a:p>
          <a:p>
            <a:pPr algn="ctr"/>
            <a:r>
              <a:rPr lang="uk-UA" sz="3600" b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за темою: «Бібліотека нової  української школи-</a:t>
            </a:r>
          </a:p>
          <a:p>
            <a:pPr algn="ctr"/>
            <a:r>
              <a:rPr lang="uk-UA" sz="3600" b="1" kern="10" dirty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п</a:t>
            </a:r>
            <a:r>
              <a:rPr lang="uk-UA" sz="3600" b="1" kern="10" dirty="0" smtClean="0">
                <a:ln w="12700">
                  <a:solidFill>
                    <a:srgbClr val="D020AD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Monotype Corsiva"/>
              </a:rPr>
              <a:t>ростір для освітніх можливостей кожного  учня»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552700" y="3735388"/>
            <a:ext cx="6264275" cy="252253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endParaRPr lang="ru-RU" sz="2000" kern="10">
              <a:latin typeface="Arial"/>
              <a:cs typeface="Arial"/>
            </a:endParaRPr>
          </a:p>
        </p:txBody>
      </p:sp>
      <p:pic>
        <p:nvPicPr>
          <p:cNvPr id="5127" name="Picture 10" descr="C:\Users\Admin\Pictures\Рисунок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3656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57663"/>
            <a:ext cx="2595562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41248"/>
          </a:xfrm>
        </p:spPr>
        <p:txBody>
          <a:bodyPr>
            <a:noAutofit/>
          </a:bodyPr>
          <a:lstStyle/>
          <a:p>
            <a:r>
              <a:rPr lang="uk-UA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Бібліоперформанс</a:t>
            </a:r>
            <a:r>
              <a:rPr lang="uk-UA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 мотивами казки Ш. </a:t>
            </a:r>
            <a:r>
              <a:rPr lang="uk-UA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Перро</a:t>
            </a:r>
            <a:r>
              <a:rPr lang="uk-UA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br>
              <a:rPr lang="uk-UA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uk-UA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 Червона шапочка» для учнів 1,2 класів.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34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191000" cy="412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92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04800" y="116632"/>
            <a:ext cx="8686800" cy="86409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Бібліотечний урок </a:t>
            </a:r>
            <a:br>
              <a:rPr lang="uk-UA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r>
              <a:rPr lang="uk-UA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 За словом в карман»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521059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latin typeface="Times New Roman" pitchFamily="18" charset="0"/>
            </a:endParaRPr>
          </a:p>
          <a:p>
            <a:endParaRPr lang="uk-UA" b="1" dirty="0">
              <a:latin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1182"/>
            <a:ext cx="3816424" cy="470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Home\Desktop\20191105_114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61" y="1196752"/>
            <a:ext cx="4148658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5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WordArt 4"/>
          <p:cNvSpPr txBox="1">
            <a:spLocks noChangeArrowheads="1" noChangeShapeType="1" noTextEdit="1"/>
          </p:cNvSpPr>
          <p:nvPr/>
        </p:nvSpPr>
        <p:spPr bwMode="auto">
          <a:xfrm>
            <a:off x="304800" y="188640"/>
            <a:ext cx="8686800" cy="936104"/>
          </a:xfrm>
          <a:prstGeom prst="rect">
            <a:avLst/>
          </a:prstGeom>
        </p:spPr>
        <p:txBody>
          <a:bodyPr vert="horz" wrap="none" numCol="1" fromWordArt="1" anchor="ctr">
            <a:prstTxWarp prst="textSlantUp">
              <a:avLst>
                <a:gd name="adj" fmla="val 32056"/>
              </a:avLst>
            </a:prstTxWarp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Переможці конкурсу «Бібліотека очима дітей»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1026" name="Picture 2" descr="C:\Users\Home\Desktop\20191105_092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4548"/>
            <a:ext cx="7416824" cy="55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19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 дня українського козацтва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75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614792" cy="1152127"/>
          </a:xfrm>
        </p:spPr>
        <p:txBody>
          <a:bodyPr>
            <a:normAutofit/>
          </a:bodyPr>
          <a:lstStyle/>
          <a:p>
            <a:r>
              <a:rPr lang="uk-UA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    « Ярмарок читацьких інтересів»</a:t>
            </a:r>
            <a:endParaRPr lang="ru-RU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343400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9604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10" y="3861048"/>
            <a:ext cx="39604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64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/>
          <a:lstStyle/>
          <a:p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           </a:t>
            </a:r>
            <a:r>
              <a:rPr lang="uk-UA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« Ярмарок </a:t>
            </a:r>
            <a:r>
              <a:rPr lang="uk-UA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читацьких </a:t>
            </a:r>
            <a:r>
              <a:rPr lang="uk-UA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інтересів 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54327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08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uk-UA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Вернісаж  улюблених книжок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Home\Desktop\image-0-02-05-ffe23d2af4a27be091fe08a4dd47661a55f6afcd0be6aed3c7ce173579ccfc6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6" y="1556792"/>
            <a:ext cx="4182293" cy="4856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Desktop\image-0-02-0a-12583398ebb96a70e8aeb54e99cc038fc74ce5620af51b4830f7dc6dcb9ea45a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343400" cy="4784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42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Вернісаж  улюблених книжок</a:t>
            </a:r>
            <a:endParaRPr lang="ru-RU" dirty="0"/>
          </a:p>
        </p:txBody>
      </p:sp>
      <p:pic>
        <p:nvPicPr>
          <p:cNvPr id="1026" name="Picture 2" descr="E:\фото на сайт місячник\парад прочитаних книг\image-0-02-0a-5d7cce005363beec9435ec8a41e71b994ae22f7e312a62e8d95373c4de796d4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65" y="1554163"/>
            <a:ext cx="7543270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56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H0054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872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i?id=13811156&amp;tov=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33239"/>
            <a:ext cx="2115344" cy="251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408712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08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612885" cy="1872208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Бібліотечний</a:t>
            </a:r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Урок для </a:t>
            </a:r>
            <a:r>
              <a:rPr lang="ru-RU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учнів</a:t>
            </a:r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початкової</a:t>
            </a:r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школи</a:t>
            </a:r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« </a:t>
            </a:r>
            <a:r>
              <a:rPr lang="ru-RU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періодичні</a:t>
            </a:r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видання</a:t>
            </a:r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для </a:t>
            </a:r>
            <a:r>
              <a:rPr lang="ru-RU" sz="32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дітей</a:t>
            </a:r>
            <a:r>
              <a:rPr lang="ru-RU" sz="3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»</a:t>
            </a:r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/>
            </a:r>
            <a:b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250825" y="1557338"/>
            <a:ext cx="4238625" cy="460851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uk-UA" b="1" dirty="0">
              <a:latin typeface="Times New Roman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64" y="1484784"/>
            <a:ext cx="1805790" cy="161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5256000" cy="315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" y="1772816"/>
            <a:ext cx="4740000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CC8E2"/>
              </a:clrFrom>
              <a:clrTo>
                <a:srgbClr val="BCC8E2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332"/>
            <a:ext cx="1512000" cy="182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4293096"/>
            <a:ext cx="4997380" cy="1916907"/>
          </a:xfrm>
        </p:spPr>
        <p:txBody>
          <a:bodyPr/>
          <a:lstStyle/>
          <a:p>
            <a:pPr marL="0" lvl="0" indent="0">
              <a:spcBef>
                <a:spcPct val="20000"/>
              </a:spcBef>
              <a:spcAft>
                <a:spcPts val="300"/>
              </a:spcAft>
              <a:buNone/>
            </a:pPr>
            <a:r>
              <a:rPr lang="uk-UA" sz="1800" b="0" dirty="0" smtClean="0">
                <a:solidFill>
                  <a:srgbClr val="404040"/>
                </a:solidFill>
                <a:effectLst/>
              </a:rPr>
              <a:t/>
            </a:r>
            <a:br>
              <a:rPr lang="uk-UA" sz="1800" b="0" dirty="0" smtClean="0">
                <a:solidFill>
                  <a:srgbClr val="404040"/>
                </a:solidFill>
                <a:effectLst/>
              </a:rPr>
            </a:br>
            <a:r>
              <a:rPr lang="ru-RU" sz="1800" b="0" dirty="0" smtClean="0">
                <a:latin typeface="+mn-lt"/>
              </a:rPr>
              <a:t/>
            </a:r>
            <a:br>
              <a:rPr lang="ru-RU" sz="1800" b="0" dirty="0" smtClean="0">
                <a:latin typeface="+mn-lt"/>
              </a:rPr>
            </a:br>
            <a:endParaRPr lang="ru-RU" sz="1800" b="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9712" y="1412776"/>
            <a:ext cx="6552728" cy="2520280"/>
          </a:xfrm>
        </p:spPr>
        <p:txBody>
          <a:bodyPr/>
          <a:lstStyle/>
          <a:p>
            <a:pPr marL="0" indent="0" algn="just">
              <a:buNone/>
            </a:pPr>
            <a:endParaRPr lang="uk-UA" sz="1800" dirty="0" smtClean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611561" y="212776"/>
            <a:ext cx="8064896" cy="108012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Екскурсія в сільську бібліотеку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77352"/>
            <a:ext cx="3888064" cy="5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303113"/>
            <a:ext cx="3564000" cy="536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393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106"/>
            <a:ext cx="52565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Home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33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161246" y="116632"/>
            <a:ext cx="8849082" cy="119824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uk-UA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Бібліотечний калейдоскоп для учнів 6 класу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79" r="13553"/>
          <a:stretch/>
        </p:blipFill>
        <p:spPr bwMode="auto">
          <a:xfrm>
            <a:off x="27474" y="1268760"/>
            <a:ext cx="4855408" cy="3067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5292080" cy="29969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85912"/>
            <a:ext cx="1949381" cy="202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677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5342"/>
            <a:ext cx="446449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25"/>
          <a:stretch/>
        </p:blipFill>
        <p:spPr bwMode="auto">
          <a:xfrm>
            <a:off x="4184496" y="3506359"/>
            <a:ext cx="4778876" cy="3207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Бібліотечний калейдоскоп для учнів 6 </a:t>
            </a:r>
            <a:r>
              <a:rPr lang="uk-UA" sz="4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класу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4800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533400" y="188640"/>
            <a:ext cx="8201025" cy="1259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Бібліоперформанс за мотивами казки Ш. Перро </a:t>
            </a:r>
          </a:p>
          <a:p>
            <a:pPr algn="ctr"/>
            <a:r>
              <a:rPr lang="uk-UA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 Червона шапочка» для дошкільного підрозділу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2" y="1554163"/>
            <a:ext cx="7244916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96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06760"/>
          </a:xfrm>
        </p:spPr>
        <p:txBody>
          <a:bodyPr>
            <a:noAutofit/>
          </a:bodyPr>
          <a:lstStyle/>
          <a:p>
            <a:r>
              <a:rPr lang="uk-UA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Бібліоперформанс за мотивами казки </a:t>
            </a:r>
            <a:r>
              <a:rPr lang="uk-UA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Ш</a:t>
            </a:r>
            <a:r>
              <a:rPr lang="uk-UA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 Перро </a:t>
            </a:r>
            <a:r>
              <a:rPr lang="uk-UA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 </a:t>
            </a:r>
            <a:r>
              <a:rPr lang="uk-UA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Червона шапочка» для дошкільного підрозділу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/>
            </a:r>
            <a:b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sz="28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71065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98626"/>
            <a:ext cx="6696744" cy="299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626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04800" y="116632"/>
            <a:ext cx="8686800" cy="108012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uk-UA" sz="20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Бібліоперформанс</a:t>
            </a:r>
            <a:r>
              <a:rPr lang="uk-UA" sz="2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за </a:t>
            </a:r>
            <a:r>
              <a:rPr lang="uk-UA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мотивами казки Ш. Перро </a:t>
            </a:r>
            <a:br>
              <a:rPr lang="uk-UA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r>
              <a:rPr lang="uk-UA" sz="2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 Червона шапочка» для </a:t>
            </a:r>
            <a:r>
              <a:rPr lang="uk-UA" sz="20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учнів 1,2 класів.</a:t>
            </a:r>
            <a:endParaRPr lang="ru-RU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86217"/>
            <a:ext cx="2451100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6992"/>
            <a:ext cx="5078270" cy="33646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0">
              <a:rot lat="300000" lon="19799999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76056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15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450</TotalTime>
  <Words>136</Words>
  <Application>Microsoft Office PowerPoint</Application>
  <PresentationFormat>Экран (4:3)</PresentationFormat>
  <Paragraphs>27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.</vt:lpstr>
      <vt:lpstr>Бібліотечний Урок для учнів початкової школи « періодичні видання для дітей» </vt:lpstr>
      <vt:lpstr>  </vt:lpstr>
      <vt:lpstr>Слайд 4</vt:lpstr>
      <vt:lpstr>Бібліотечний калейдоскоп для учнів 6 класу</vt:lpstr>
      <vt:lpstr>Бібліотечний калейдоскоп для учнів 6 класу</vt:lpstr>
      <vt:lpstr>Слайд 7</vt:lpstr>
      <vt:lpstr>Бібліоперформанс за мотивами казки Ш. Перро « Червона шапочка» для дошкільного підрозділу </vt:lpstr>
      <vt:lpstr>Бібліоперформанс за мотивами казки Ш. Перро  « Червона шапочка» для учнів 1,2 класів.</vt:lpstr>
      <vt:lpstr>Бібліоперформанс за мотивами казки Ш. Перро  « Червона шапочка» для учнів 1,2 класів.</vt:lpstr>
      <vt:lpstr>Бібліотечний урок  « За словом в карман»</vt:lpstr>
      <vt:lpstr>Слайд 12</vt:lpstr>
      <vt:lpstr>До дня українського козацтва</vt:lpstr>
      <vt:lpstr>      « Ярмарок читацьких інтересів»</vt:lpstr>
      <vt:lpstr>            « Ярмарок читацьких інтересів »</vt:lpstr>
      <vt:lpstr> Вернісаж  улюблених книжок</vt:lpstr>
      <vt:lpstr>Вернісаж  улюблених книжок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MSI</cp:lastModifiedBy>
  <cp:revision>71</cp:revision>
  <dcterms:modified xsi:type="dcterms:W3CDTF">2019-11-06T11:16:59Z</dcterms:modified>
</cp:coreProperties>
</file>