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6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8610-C805-453E-9126-65FFAE7B5E7C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B11FA-3AA5-4EE9-9968-6A3CE5887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53223-0AB2-4932-9825-5D95CAE3A03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5CA7E-80AD-49E4-B861-5E179C44D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908720"/>
            <a:ext cx="8280920" cy="1728192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Всеукраїнський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м</a:t>
            </a:r>
            <a:r>
              <a:rPr kumimoji="0" lang="uk-UA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ісячник</a:t>
            </a: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шкільних бібліотек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uk-UA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Зміївській</a:t>
            </a: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ЗОШ 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I-III </a:t>
            </a: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ступенів №2 імені льотчика-космонавта Ігоря Петровича </a:t>
            </a:r>
            <a:r>
              <a:rPr kumimoji="0" lang="uk-UA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Волка</a:t>
            </a:r>
            <a:endParaRPr kumimoji="0" lang="ru-RU" sz="3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140968"/>
            <a:ext cx="6840760" cy="1938992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Тема</a:t>
            </a:r>
            <a:r>
              <a:rPr lang="ru-RU" sz="3200" b="1" i="1" dirty="0" smtClean="0">
                <a:solidFill>
                  <a:srgbClr val="C00000"/>
                </a:solidFill>
              </a:rPr>
              <a:t>: "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Шкільна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бібліотека</a:t>
            </a:r>
            <a:r>
              <a:rPr lang="ru-RU" sz="3200" b="1" i="1" dirty="0" smtClean="0">
                <a:solidFill>
                  <a:srgbClr val="C00000"/>
                </a:solidFill>
              </a:rPr>
              <a:t> – центр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творчого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розвитку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дитини</a:t>
            </a:r>
            <a:r>
              <a:rPr lang="ru-RU" sz="3200" b="1" i="1" dirty="0" smtClean="0">
                <a:solidFill>
                  <a:srgbClr val="C00000"/>
                </a:solidFill>
              </a:rPr>
              <a:t>"</a:t>
            </a:r>
            <a:endParaRPr lang="ru-RU" sz="3200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(до 100-річчя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дня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народження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В. О.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Сухомлинського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5661248"/>
            <a:ext cx="1429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002060"/>
                </a:solidFill>
              </a:rPr>
              <a:t>Жовтень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2018 </a:t>
            </a:r>
            <a:r>
              <a:rPr lang="uk-UA" sz="2400" i="1" dirty="0" smtClean="0">
                <a:solidFill>
                  <a:srgbClr val="002060"/>
                </a:solidFill>
              </a:rPr>
              <a:t>рік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4572000" cy="76944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Урок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Доброти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"Людина </a:t>
            </a:r>
            <a:r>
              <a:rPr lang="ru-RU" sz="2000" b="1" dirty="0" err="1" smtClean="0">
                <a:solidFill>
                  <a:srgbClr val="00B050"/>
                </a:solidFill>
              </a:rPr>
              <a:t>починається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з</a:t>
            </a:r>
            <a:r>
              <a:rPr lang="ru-RU" sz="2000" b="1" dirty="0" smtClean="0">
                <a:solidFill>
                  <a:srgbClr val="00B050"/>
                </a:solidFill>
              </a:rPr>
              <a:t> добра"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Home\Desktop\мисячник шк.б\DSCN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556792"/>
            <a:ext cx="4379979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5229200"/>
            <a:ext cx="5364088" cy="107721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Бесіда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учнями</a:t>
            </a:r>
            <a:endParaRPr lang="ru-RU" sz="2400" b="1" i="1" dirty="0" smtClean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 «Все </a:t>
            </a:r>
            <a:r>
              <a:rPr lang="ru-RU" sz="2000" b="1" dirty="0" err="1" smtClean="0">
                <a:solidFill>
                  <a:srgbClr val="00B050"/>
                </a:solidFill>
                <a:cs typeface="Times New Roman" pitchFamily="18" charset="0"/>
              </a:rPr>
              <a:t>починається</a:t>
            </a:r>
            <a:r>
              <a:rPr 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 добра»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cs typeface="Times New Roman" pitchFamily="18" charset="0"/>
              </a:rPr>
              <a:t> (за </a:t>
            </a:r>
            <a:r>
              <a:rPr lang="ru-RU" sz="2000" b="1" i="1" dirty="0" err="1" smtClean="0">
                <a:solidFill>
                  <a:srgbClr val="00B050"/>
                </a:solidFill>
                <a:cs typeface="Times New Roman" pitchFamily="18" charset="0"/>
              </a:rPr>
              <a:t>сторінками</a:t>
            </a:r>
            <a:r>
              <a:rPr lang="ru-RU" sz="2000" b="1" i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cs typeface="Times New Roman" pitchFamily="18" charset="0"/>
              </a:rPr>
              <a:t>творів</a:t>
            </a:r>
            <a:r>
              <a:rPr lang="ru-RU" sz="2000" b="1" i="1" dirty="0" smtClean="0">
                <a:solidFill>
                  <a:srgbClr val="00B050"/>
                </a:solidFill>
                <a:cs typeface="Times New Roman" pitchFamily="18" charset="0"/>
              </a:rPr>
              <a:t> В. </a:t>
            </a:r>
            <a:r>
              <a:rPr lang="ru-RU" sz="2000" b="1" i="1" dirty="0" err="1" smtClean="0">
                <a:solidFill>
                  <a:srgbClr val="00B050"/>
                </a:solidFill>
                <a:cs typeface="Times New Roman" pitchFamily="18" charset="0"/>
              </a:rPr>
              <a:t>Сухомлинського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Home\Desktop\мисячник шк.б\DSCN5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3995936" cy="2996952"/>
          </a:xfrm>
          <a:prstGeom prst="rect">
            <a:avLst/>
          </a:prstGeom>
          <a:noFill/>
        </p:spPr>
      </p:pic>
      <p:pic>
        <p:nvPicPr>
          <p:cNvPr id="7172" name="Picture 4" descr="C:\Users\Home\Desktop\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088648" cy="154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4968552" cy="107721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Бібліотечна подорож</a:t>
            </a:r>
          </a:p>
          <a:p>
            <a:pPr algn="ctr"/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 оповіданнями Сухомлинського 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«Творчість В.Сухомлинського – дітям»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ome\Desktop\мисячник шк.б\DSCN9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608512" cy="3456384"/>
          </a:xfrm>
          <a:prstGeom prst="rect">
            <a:avLst/>
          </a:prstGeom>
          <a:noFill/>
        </p:spPr>
      </p:pic>
      <p:pic>
        <p:nvPicPr>
          <p:cNvPr id="9219" name="Picture 3" descr="C:\Users\Home\Desktop\мисячник шк.б\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12976"/>
            <a:ext cx="3600400" cy="3089065"/>
          </a:xfrm>
          <a:prstGeom prst="rect">
            <a:avLst/>
          </a:prstGeom>
          <a:noFill/>
        </p:spPr>
      </p:pic>
      <p:pic>
        <p:nvPicPr>
          <p:cNvPr id="9220" name="Picture 4" descr="C:\Users\Home\Desktop\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4664"/>
            <a:ext cx="3384376" cy="251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5148064" cy="792087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sz="24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Гуманіст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».   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/>
              <a:t>      </a:t>
            </a:r>
            <a:r>
              <a:rPr lang="ru-RU" dirty="0" smtClean="0"/>
              <a:t>  </a:t>
            </a:r>
            <a:endParaRPr lang="ru-RU" dirty="0"/>
          </a:p>
        </p:txBody>
      </p:sp>
      <p:pic>
        <p:nvPicPr>
          <p:cNvPr id="8196" name="Picture 4" descr="C:\Users\Home\Desktop\мисячник шк.б\DSCI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2353663" cy="2628682"/>
          </a:xfrm>
          <a:prstGeom prst="rect">
            <a:avLst/>
          </a:prstGeom>
          <a:noFill/>
        </p:spPr>
      </p:pic>
      <p:pic>
        <p:nvPicPr>
          <p:cNvPr id="8198" name="Picture 6" descr="C:\Users\Home\Desktop\мисячник шк.б\DSCI0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4104456" cy="3078342"/>
          </a:xfrm>
          <a:prstGeom prst="rect">
            <a:avLst/>
          </a:prstGeom>
          <a:noFill/>
        </p:spPr>
      </p:pic>
      <p:pic>
        <p:nvPicPr>
          <p:cNvPr id="8199" name="Picture 7" descr="C:\Users\Home\Desktop\мисячник шк.б\DSCI0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97152"/>
            <a:ext cx="2448272" cy="1836204"/>
          </a:xfrm>
          <a:prstGeom prst="rect">
            <a:avLst/>
          </a:prstGeom>
          <a:noFill/>
        </p:spPr>
      </p:pic>
      <p:pic>
        <p:nvPicPr>
          <p:cNvPr id="8200" name="Picture 8" descr="C:\Users\Home\Desktop\ф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88640"/>
            <a:ext cx="305158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2290" name="Picture 2" descr="C:\Users\Home\Desktop\ф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208912" cy="24005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28384" y="2204864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Home\Desktop\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24944"/>
            <a:ext cx="5040560" cy="3751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026" name="Picture 2" descr="C:\Users\Home\Desktop\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5544616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5640503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проведення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місячника шкільної бібліотеки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 </a:t>
            </a:r>
            <a:r>
              <a:rPr lang="uk-UA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Зміївській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ЗОШ №2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ome\Desktop\Сухомлинський. Плака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3096344" cy="2592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88640"/>
            <a:ext cx="5688632" cy="76944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Казковий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Василя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Сухомлинського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Home\Desktop\мисячник шк.б\DSCN9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429132" cy="3456384"/>
          </a:xfrm>
          <a:prstGeom prst="rect">
            <a:avLst/>
          </a:prstGeom>
          <a:noFill/>
        </p:spPr>
      </p:pic>
      <p:pic>
        <p:nvPicPr>
          <p:cNvPr id="2051" name="Picture 3" descr="C:\Users\Home\Desktop\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960440" cy="2844366"/>
          </a:xfrm>
          <a:prstGeom prst="rect">
            <a:avLst/>
          </a:prstGeom>
          <a:noFill/>
        </p:spPr>
      </p:pic>
      <p:pic>
        <p:nvPicPr>
          <p:cNvPr id="2052" name="Picture 4" descr="C:\Users\Home\Desktop\мисячник шк.б\DSC06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340768"/>
            <a:ext cx="4032448" cy="231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5544616" cy="95410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бібліотворчості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Читаємо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малюємо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граємо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4572000" cy="76944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Конкурс  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дитячого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малюнка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«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Етюди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рідної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землі</a:t>
            </a:r>
            <a:r>
              <a:rPr lang="ru-RU" sz="2000" b="1" i="1" dirty="0" smtClean="0">
                <a:solidFill>
                  <a:srgbClr val="00B050"/>
                </a:solidFill>
              </a:rPr>
              <a:t>».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Home\Desktop\мисячник шк.б\DSCN9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248472" cy="31863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5877272"/>
            <a:ext cx="4526624" cy="76944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малюнків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Кольорова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феєрія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Home\Desktop\мисячник шк.б\DSCN9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36912"/>
            <a:ext cx="4481264" cy="3024336"/>
          </a:xfrm>
          <a:prstGeom prst="rect">
            <a:avLst/>
          </a:prstGeom>
          <a:noFill/>
        </p:spPr>
      </p:pic>
      <p:pic>
        <p:nvPicPr>
          <p:cNvPr id="3076" name="Picture 4" descr="C:\Users\Home\Desktop\ы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88640"/>
            <a:ext cx="2867066" cy="210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4572000" cy="76944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Родинна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виставка-вернісаж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«Творимо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всією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родиною»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733256"/>
            <a:ext cx="4572000" cy="76944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«Я –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Home\Desktop\мисячник шк.б\DSCN8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76464" cy="3041294"/>
          </a:xfrm>
          <a:prstGeom prst="rect">
            <a:avLst/>
          </a:prstGeom>
          <a:noFill/>
        </p:spPr>
      </p:pic>
      <p:pic>
        <p:nvPicPr>
          <p:cNvPr id="4100" name="Picture 4" descr="C:\Users\Home\Desktop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4298614" cy="309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5616624" cy="107721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Тематична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книжкова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виставка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книжки до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Home\Desktop\мисячник шк.б\DSCN4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24944"/>
            <a:ext cx="3066855" cy="3501008"/>
          </a:xfrm>
          <a:prstGeom prst="rect">
            <a:avLst/>
          </a:prstGeom>
          <a:noFill/>
        </p:spPr>
      </p:pic>
      <p:pic>
        <p:nvPicPr>
          <p:cNvPr id="1026" name="Picture 2" descr="C:\Users\Home\Desktop\DSCN8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107721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Бібліотечні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бесіди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про В. О.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Сухомлинського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Криниця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В. О.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Сухомлинського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ome\Desktop\мисячник шк.б\DSCN8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504573" cy="2304256"/>
          </a:xfrm>
          <a:prstGeom prst="rect">
            <a:avLst/>
          </a:prstGeom>
          <a:noFill/>
        </p:spPr>
      </p:pic>
      <p:pic>
        <p:nvPicPr>
          <p:cNvPr id="5124" name="Picture 4" descr="C:\Users\Home\Desktop\мисячник шк.б\DSCI0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3096344" cy="2322258"/>
          </a:xfrm>
          <a:prstGeom prst="rect">
            <a:avLst/>
          </a:prstGeom>
          <a:noFill/>
        </p:spPr>
      </p:pic>
      <p:pic>
        <p:nvPicPr>
          <p:cNvPr id="3074" name="Picture 2" descr="C:\Users\Home\Desktop\DSC06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28800"/>
            <a:ext cx="4648397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6246440" cy="107721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Бібліотечний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 урок 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«Той,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по-справжньому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любить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 —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усякого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справжня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ome\Desktop\мисячник шк.б\DSCN8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876800" cy="3657600"/>
          </a:xfrm>
          <a:prstGeom prst="rect">
            <a:avLst/>
          </a:prstGeom>
          <a:noFill/>
        </p:spPr>
      </p:pic>
      <p:pic>
        <p:nvPicPr>
          <p:cNvPr id="6147" name="Picture 3" descr="C:\Users\Home\Desktop\мисячник шк.б\DSCN8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3744416" cy="310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knigi-chtenie-shab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992888" cy="1077218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Книжкова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виставка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педагогічн</a:t>
            </a:r>
            <a:r>
              <a:rPr lang="uk-UA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Василя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Сухомлинського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«Великий педагог, великий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Добротворець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Home\Desktop\DSCN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473260" cy="3528392"/>
          </a:xfrm>
          <a:prstGeom prst="rect">
            <a:avLst/>
          </a:prstGeom>
          <a:noFill/>
        </p:spPr>
      </p:pic>
      <p:pic>
        <p:nvPicPr>
          <p:cNvPr id="2051" name="Picture 3" descr="C:\Users\Home\Desktop\DSCN8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4646645" cy="34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184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Zmiev</cp:lastModifiedBy>
  <cp:revision>45</cp:revision>
  <dcterms:created xsi:type="dcterms:W3CDTF">2018-10-31T13:07:28Z</dcterms:created>
  <dcterms:modified xsi:type="dcterms:W3CDTF">2018-11-01T14:54:05Z</dcterms:modified>
</cp:coreProperties>
</file>