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5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Всеукраїнський місячник шкільних бібліотек  – 2018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«Шкільна бібліотека – центр творчого розвитку дитини»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0100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 100-річчя від дня народження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 О. Сухомлинського)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8691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rgbClr val="0070C0"/>
                </a:solidFill>
              </a:rPr>
              <a:t>Зідьківська</a:t>
            </a:r>
            <a:r>
              <a:rPr lang="uk-UA" i="1" dirty="0" smtClean="0">
                <a:solidFill>
                  <a:srgbClr val="0070C0"/>
                </a:solidFill>
              </a:rPr>
              <a:t> ЗОШ І-ІІІ ст.</a:t>
            </a:r>
          </a:p>
          <a:p>
            <a:r>
              <a:rPr lang="uk-UA" i="1" dirty="0" smtClean="0">
                <a:solidFill>
                  <a:srgbClr val="0070C0"/>
                </a:solidFill>
              </a:rPr>
              <a:t>ім. Г.І. Ковтуна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3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4127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Літературна подорож </a:t>
            </a:r>
            <a:b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Казковий світ Василя Сухомлинського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Picture 3" descr="C:\Users\Администратор\Desktop\ФОТО СУХОМЛ\IMAG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54415" cy="449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Администратор\Desktop\ФОТО СУХОМЛ\Школьные 2015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439248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Виставка дитячих ілюстрацій 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“Карнавал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яскравих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барв”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C:\Users\Администратор\Desktop\ФОТО СУХОМЛ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568863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Администратор\Desktop\ФОТО СУХОМЛ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2355726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ФОТО СУХОМЛ\Сухомлинський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536504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3" name="Picture 3" descr="H:\ФОТО СУХОМЛ\Сухомлинський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4896544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0"/>
            <a:ext cx="7992888" cy="105156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Майстер-клас із декоративно-прикладного мистецтва 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ownloads\10879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404664"/>
            <a:ext cx="5005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Шкільна бібліотека, як обов'язковий структурний підрозділ закладу загальної середньої освіти, є однією з ланок у системі формування творчого учня, найповнішого розкриття його здібностей і нахилів. Її діяльність спрямована на виховання творчих індивідуумів з урахуванням вікових та індивідуальних особливостей, формування гармонійно розвиненої особистості дитини, набуття нею соціального досвіду.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212976"/>
            <a:ext cx="51125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О. Сухомлинський приділяв велику увагу творчому розвитку кожної дитини, спираючись на загальнолюдські, громадянські цінності,  дбав про забезпечення фізичного, морально-духовного, культурного формування особистості, виховання соціально зрілого громадянина України.</a:t>
            </a:r>
            <a:endParaRPr lang="uk-UA" b="1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Администратор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027536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Администратор\Downloads\dd69942b9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0253">
            <a:off x="479315" y="846594"/>
            <a:ext cx="270385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94157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100-річчя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дня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народження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В.Сухомлинського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12776"/>
          <a:ext cx="8208912" cy="4946588"/>
        </p:xfrm>
        <a:graphic>
          <a:graphicData uri="http://schemas.openxmlformats.org/drawingml/2006/table">
            <a:tbl>
              <a:tblPr/>
              <a:tblGrid>
                <a:gridCol w="746060"/>
                <a:gridCol w="5330715"/>
                <a:gridCol w="1066444"/>
                <a:gridCol w="1065693"/>
              </a:tblGrid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заходів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Категорія учасників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Термін проведення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Книжкова виставка «Василь Сухомлинський – дітям»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1-11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Віртуальна  подорож  за  оповіданнями 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 Сухомлинського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4-ті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3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Бібліотечний урок «Той, хто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по-справжньому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любить Батьківщину з усякого погляду справжня людина»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клас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4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дитячих малюнків</a:t>
                      </a:r>
                      <a:b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Усе починається з добра»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1-5 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7.10 .18 - 19.10 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Літературна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подорож  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Казковий світ Василя Сухомлинського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4-А, 6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Книжкова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спадщина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гуманіста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мислителя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педагога Василя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4-11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10.10. 18 – 15.10 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 дитячих ілюстрацій до творів В.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b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Карнавал яскравих барв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7- 10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15.10 – 20.10.18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Відкритий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урок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позакласного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«Школа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вчинків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клас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Перегляд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документальних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кінофільмів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відеофільмів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тему: «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Стежинами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В.О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5- 11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малюнків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до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творів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Етюди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осені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2-11 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Вікторина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творами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В.Сухомлинського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клас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Висвітлення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заходів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методичного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3.11.2018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13813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Книжкова виставка </a:t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ФОТО СУХОМЛ\Сухомлинський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3017936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Літературна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спадщина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гуманіста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мислителя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та педагога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Василя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Сухомлинського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386" name="Picture 2" descr="H:\СУХОМЛИНСЬКИЙ\2764804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5904656" cy="393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88832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Бібліотечний урок 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«Той, хто по-справжньому любить Батьківщину з усякого погляду справжня людина»</a:t>
            </a:r>
          </a:p>
          <a:p>
            <a:pPr algn="ctr"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6" name="Picture 2" descr="H:\ФОТО СУХОМЛ\Сухомлинський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454957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6613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дитячих малюнків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”Усе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починається з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добра”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H:\ФОТО СУХОМЛ\Сухомлинський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96855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:\ФОТО СУХОМЛ\Сухомлинський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439248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850" y="332656"/>
            <a:ext cx="4726621" cy="568863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100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5283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 СУХОМЛ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824536" cy="3978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Администратор\Desktop\ФОТО СУХОМЛ\разное 2016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251200" cy="2654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Релакційна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“Територія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творчості”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508104" y="2223488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«Казка на кінчику пензля»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124744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«Від книжки до творчості»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Перегляд документального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кінофільму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Стежинами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долі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В.О.Сухомлинського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Администратор\Desktop\ФОТО СУХОМЛ\1 сентября 2017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5664629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H:\ФОТО СУХОМЛ\Сухомлинський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38437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</TotalTime>
  <Words>370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Всеукраїнський місячник шкільних бібліотек  – 2018</vt:lpstr>
      <vt:lpstr>Слайд 2</vt:lpstr>
      <vt:lpstr>Слайд 3</vt:lpstr>
      <vt:lpstr>Книжкова виставка  </vt:lpstr>
      <vt:lpstr>Слайд 5</vt:lpstr>
      <vt:lpstr>Конкурс дитячих малюнків  ”Усе починається з добра”</vt:lpstr>
      <vt:lpstr>Слайд 7</vt:lpstr>
      <vt:lpstr>Слайд 8</vt:lpstr>
      <vt:lpstr>Слайд 9</vt:lpstr>
      <vt:lpstr>Літературна подорож   «Казковий світ Василя Сухомлинського» </vt:lpstr>
      <vt:lpstr>Виставка дитячих ілюстрацій  “Карнавал яскравих барв”</vt:lpstr>
      <vt:lpstr>Майстер-клас із декоративно-прикладного мистецтва 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  – 2018</dc:title>
  <dc:creator>Администратор</dc:creator>
  <cp:lastModifiedBy>Zmiev</cp:lastModifiedBy>
  <cp:revision>32</cp:revision>
  <dcterms:created xsi:type="dcterms:W3CDTF">2018-10-29T06:35:54Z</dcterms:created>
  <dcterms:modified xsi:type="dcterms:W3CDTF">2018-11-01T14:30:12Z</dcterms:modified>
</cp:coreProperties>
</file>