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9" r:id="rId9"/>
    <p:sldId id="264" r:id="rId10"/>
    <p:sldId id="265" r:id="rId11"/>
    <p:sldId id="266" r:id="rId12"/>
    <p:sldId id="267" r:id="rId13"/>
    <p:sldId id="268" r:id="rId14"/>
    <p:sldId id="280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71" autoAdjust="0"/>
    <p:restoredTop sz="94660"/>
  </p:normalViewPr>
  <p:slideViewPr>
    <p:cSldViewPr>
      <p:cViewPr varScale="1">
        <p:scale>
          <a:sx n="68" d="100"/>
          <a:sy n="68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утажи 'Библиотека'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0"/>
            <a:ext cx="9144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-2913" y="1268760"/>
            <a:ext cx="9325083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Звіт про проведення </a:t>
            </a:r>
          </a:p>
          <a:p>
            <a:pPr algn="ctr"/>
            <a:r>
              <a:rPr lang="uk-UA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Всеукраїнського місячника</a:t>
            </a:r>
          </a:p>
          <a:p>
            <a:pPr algn="ctr"/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шкільних бібліотек </a:t>
            </a:r>
          </a:p>
          <a:p>
            <a:pPr algn="ctr"/>
            <a:r>
              <a:rPr lang="uk-UA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до 100 річчя від дня народження</a:t>
            </a:r>
          </a:p>
          <a:p>
            <a:pPr algn="ctr"/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В.О. Сухомлинського</a:t>
            </a:r>
          </a:p>
          <a:p>
            <a:pPr algn="ctr"/>
            <a:r>
              <a:rPr lang="uk-UA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під гаслом «Шкільна бібліотека –</a:t>
            </a:r>
          </a:p>
          <a:p>
            <a:pPr algn="ctr"/>
            <a:r>
              <a:rPr lang="uk-UA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ц</a:t>
            </a:r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ентр розвитку дитини»</a:t>
            </a:r>
            <a:endParaRPr lang="uk-UA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7995" y="-57001"/>
            <a:ext cx="67891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КЗ «</a:t>
            </a:r>
            <a:r>
              <a:rPr lang="uk-UA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Шебелинська</a:t>
            </a:r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ЗОШ І-ІІІ ст.</a:t>
            </a:r>
            <a:endParaRPr lang="uk-UA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6159479"/>
            <a:ext cx="59275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Завідувач бібліотекою : </a:t>
            </a:r>
            <a:r>
              <a:rPr lang="uk-UA" sz="2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Чередніченко</a:t>
            </a:r>
            <a:r>
              <a:rPr lang="uk-UA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Є.Ш.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77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2033209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3000">
        <p14:flip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994563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4514" y="324205"/>
            <a:ext cx="918754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Круглий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стіл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творчість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В.О.Сухомлинського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-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дітям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57" y="3991251"/>
            <a:ext cx="3810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4011788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4"/>
            <a:ext cx="4874452" cy="68319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40" y="0"/>
            <a:ext cx="4785996" cy="6741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1465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5832648" cy="6858000"/>
          </a:xfrm>
        </p:spPr>
      </p:pic>
    </p:spTree>
    <p:extLst>
      <p:ext uri="{BB962C8B-B14F-4D97-AF65-F5344CB8AC3E}">
        <p14:creationId xmlns="" xmlns:p14="http://schemas.microsoft.com/office/powerpoint/2010/main" val="3024594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691" y="1180099"/>
            <a:ext cx="91855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Анкетування серед батьків </a:t>
            </a:r>
          </a:p>
          <a:p>
            <a:pPr algn="ctr"/>
            <a:r>
              <a:rPr lang="uk-UA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«Чи знаєте ви інтереси своїх дітей»</a:t>
            </a:r>
            <a:endParaRPr lang="ru-RU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31" y="3808341"/>
            <a:ext cx="4031729" cy="302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18163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982717" cy="46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39902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0271" y="1229326"/>
            <a:ext cx="82034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 малюнків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«кольорова феєрія»</a:t>
            </a:r>
            <a:endParaRPr lang="uk-U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74" y="3212976"/>
            <a:ext cx="614362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9347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12778993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3688" y="332656"/>
            <a:ext cx="916768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8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Книжкова виставка</a:t>
            </a:r>
            <a:r>
              <a:rPr lang="uk-UA" sz="4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, що сприяє розвитку творчості дітей </a:t>
            </a:r>
          </a:p>
          <a:p>
            <a:pPr algn="ctr"/>
            <a:r>
              <a:rPr lang="uk-UA" sz="4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«Креативні ідеї для творчості» </a:t>
            </a:r>
            <a:endParaRPr lang="uk-UA" sz="4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18308"/>
            <a:ext cx="3505001" cy="249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28858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effectLst/>
              </a:rPr>
              <a:t>Увага! Увага! Увага! </a:t>
            </a: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6048"/>
          </a:xfrm>
        </p:spPr>
        <p:txBody>
          <a:bodyPr>
            <a:normAutofit/>
          </a:bodyPr>
          <a:lstStyle/>
          <a:p>
            <a:pPr marL="64008" indent="457200" algn="just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З 1 по 31 жовтня 2018 р.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в нашій школі проводиться Всеукраїнський місячник шкільних бібліотек під гаслом: «Шкільна бібліотека – центр творчого розвитку дитини» (до 100 річчя від дня народження В.О.Сухомлинського).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64008" indent="457200"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Всіх бажаючих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запрошуємо прийняти участь у заходах, які відбудуться на протязі цього часу.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64008" indent="0" algn="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Завідувач бібліотекою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3104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9"/>
            <a:ext cx="9101227" cy="6825921"/>
          </a:xfrm>
        </p:spPr>
      </p:pic>
    </p:spTree>
    <p:extLst>
      <p:ext uri="{BB962C8B-B14F-4D97-AF65-F5344CB8AC3E}">
        <p14:creationId xmlns="" xmlns:p14="http://schemas.microsoft.com/office/powerpoint/2010/main" val="37860608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3000">
        <p14:vortex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701206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3000">
        <p14:prism isInverted="1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240"/>
            <a:ext cx="5397297" cy="6840760"/>
          </a:xfrm>
        </p:spPr>
      </p:pic>
    </p:spTree>
    <p:extLst>
      <p:ext uri="{BB962C8B-B14F-4D97-AF65-F5344CB8AC3E}">
        <p14:creationId xmlns="" xmlns:p14="http://schemas.microsoft.com/office/powerpoint/2010/main" val="4030359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Click="0" advTm="3000">
        <p14:honeycomb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Autofit/>
          </a:bodyPr>
          <a:lstStyle/>
          <a:p>
            <a:pPr algn="ctr"/>
            <a:r>
              <a:rPr lang="uk-UA" sz="1800" dirty="0">
                <a:effectLst/>
                <a:latin typeface="Times New Roman" pitchFamily="18" charset="0"/>
                <a:cs typeface="Times New Roman" pitchFamily="18" charset="0"/>
              </a:rPr>
              <a:t>Програма заходів 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effectLst/>
                <a:latin typeface="Times New Roman" pitchFamily="18" charset="0"/>
                <a:cs typeface="Times New Roman" pitchFamily="18" charset="0"/>
              </a:rPr>
              <a:t>в рамках проведення Всеукраїнського місячника шкільних бібліотек 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effectLst/>
                <a:latin typeface="Times New Roman" pitchFamily="18" charset="0"/>
                <a:cs typeface="Times New Roman" pitchFamily="18" charset="0"/>
              </a:rPr>
              <a:t>під гаслом «Шкільна бібліотека – центр розвитку дитини»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1800" dirty="0">
                <a:effectLst/>
                <a:latin typeface="Times New Roman" pitchFamily="18" charset="0"/>
                <a:cs typeface="Times New Roman" pitchFamily="18" charset="0"/>
              </a:rPr>
              <a:t>(до 100 річчя від дня народження В.О. Сухомлинського) 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229641678"/>
              </p:ext>
            </p:extLst>
          </p:nvPr>
        </p:nvGraphicFramePr>
        <p:xfrm>
          <a:off x="457200" y="1628799"/>
          <a:ext cx="8219255" cy="41164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11787"/>
                <a:gridCol w="5718958"/>
                <a:gridCol w="1788510"/>
              </a:tblGrid>
              <a:tr h="243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Заходи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Термін виконання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Організація книжкової виставки до 100 річчя від дня народження В.О.Сухомлинського «Великий педагог, великий Добротворець».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протязі місяця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Організація виставки творчих робіт учнів «Шедеври маленьких умільців».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протязі місяця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Круглий стіл «Творчість В.О.Сухомлинського – дітям».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18 жовтня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Проведення анкетування серед батьків «Чи знаєте Ви інтереси своїх дітей».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10 жовтня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Проведення конкурсу малюнків «Кольорова феєрія» (за мотивами улюбленої книжки).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 тиждень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Організація тематичних книжкових виставок, що сприяють розвитку творчості дітей: «Креативні ідеї для творчості».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протязі місяця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Визначення кращих читачів бібліотеки, які брали участь в організації та проведенні Всеукраїнського місячника шкільних бібліотек.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30 жовтня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Розміщення на сайті школи матеріалів з теми Всеукраїнського місячника шкільних бібліотек.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До 3 листопада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92799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3000">
        <p14:shred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723119" cy="55267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46647" y="548680"/>
            <a:ext cx="5097353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Книжкова</a:t>
            </a:r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виставка</a:t>
            </a:r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до 100 </a:t>
            </a:r>
            <a:r>
              <a:rPr lang="ru-RU" sz="3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річчя</a:t>
            </a:r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від</a:t>
            </a:r>
            <a:r>
              <a:rPr lang="ru-RU" sz="3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дн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я </a:t>
            </a:r>
            <a:r>
              <a:rPr lang="ru-RU" sz="3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народження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В.О.Сухомлинського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«Великий педагог, великий </a:t>
            </a:r>
            <a:r>
              <a:rPr lang="ru-RU" sz="36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Добротворець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36" y="4518998"/>
            <a:ext cx="3231573" cy="215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975818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0972945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997069320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7127" cy="6858000"/>
          </a:xfrm>
        </p:spPr>
      </p:pic>
    </p:spTree>
    <p:extLst>
      <p:ext uri="{BB962C8B-B14F-4D97-AF65-F5344CB8AC3E}">
        <p14:creationId xmlns="" xmlns:p14="http://schemas.microsoft.com/office/powerpoint/2010/main" val="4115878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41" y="1700808"/>
            <a:ext cx="91805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Виставка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творчих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робіт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учнів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«Шедеври маленьких умільців»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1227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351</TotalTime>
  <Words>300</Words>
  <Application>Microsoft Office PowerPoint</Application>
  <PresentationFormat>Экран (4:3)</PresentationFormat>
  <Paragraphs>56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Техническая</vt:lpstr>
      <vt:lpstr>Слайд 1</vt:lpstr>
      <vt:lpstr>Увага! Увага! Увага!  </vt:lpstr>
      <vt:lpstr>Слайд 3</vt:lpstr>
      <vt:lpstr>Програма заходів  в рамках проведення Всеукраїнського місячника шкільних бібліотек  під гаслом «Шкільна бібліотека – центр розвитку дитини» (до 100 річчя від дня народження В.О. Сухомлинського)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Usere</dc:creator>
  <cp:lastModifiedBy>Zmiev</cp:lastModifiedBy>
  <cp:revision>14</cp:revision>
  <dcterms:created xsi:type="dcterms:W3CDTF">2018-10-24T10:12:26Z</dcterms:created>
  <dcterms:modified xsi:type="dcterms:W3CDTF">2018-11-01T14:24:37Z</dcterms:modified>
</cp:coreProperties>
</file>