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992185b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992185b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992185b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992185b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99218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99218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5992185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5992185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5992185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5992185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5992185b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5992185b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5992185b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5992185b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992185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992185b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992185b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992185b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992185b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992185b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30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Всеукраїнський місячник шкільних бібліотек “Шкільна бібліотека - центр творчого розвитку дитини”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54425"/>
            <a:ext cx="85206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(до 100-річчя від дня народження В. О. Сухомлинського 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50700" cy="1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Виставка дитячої творчості “Місто майстрів”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52" y="0"/>
            <a:ext cx="52844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Конкурс “Ми маленькі казкарі”, написання власних казок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4351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8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Акція “Подаруй бібліотеці книгу”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275900" y="445025"/>
            <a:ext cx="355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Віртуальна виставка вернісаж ло 100-річчя від дня народження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В. О.Сухомлинського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" y="730750"/>
            <a:ext cx="4699800" cy="36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5180225" y="445025"/>
            <a:ext cx="36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Літературна подорож “Казковий світ” Василя Сухомлинського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644950" y="445025"/>
            <a:ext cx="31872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Конкурс дитячих ілюстрацій до оповідань та казок В. О. Сухомлинського “Казка на кінчику пензля”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6452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961550" y="445025"/>
            <a:ext cx="3870600" cy="20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Круглий стіл “Творчість В. О. Сухомлинського дітям”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025"/>
            <a:ext cx="3952776" cy="45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5808975" y="445025"/>
            <a:ext cx="3023100" cy="3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Бесіда “Криниця людскої мудрості ” В. О. Сухомлинського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38"/>
            <a:ext cx="5713301" cy="50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5631275" y="445025"/>
            <a:ext cx="3201000" cy="20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Книжкова виставка до Дня українського козацтва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50" y="0"/>
            <a:ext cx="54177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5193900" y="445025"/>
            <a:ext cx="36384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Тематична книжкова виставка “Саморобки своїми руками”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516176" y="640047"/>
            <a:ext cx="5151204" cy="386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PresentationFormat>Экран (16:9)</PresentationFormat>
  <Paragraphs>13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Всеукраїнський місячник шкільних бібліотек “Шкільна бібліотека - центр творчого розвитку дитини”</vt:lpstr>
      <vt:lpstr>Акція “Подаруй бібліотеці книгу”</vt:lpstr>
      <vt:lpstr>Віртуальна виставка вернісаж ло 100-річчя від дня народження  В. О.Сухомлинського </vt:lpstr>
      <vt:lpstr>Літературна подорож “Казковий світ” Василя Сухомлинського</vt:lpstr>
      <vt:lpstr>Конкурс дитячих ілюстрацій до оповідань та казок В. О. Сухомлинського “Казка на кінчику пензля” </vt:lpstr>
      <vt:lpstr>Круглий стіл “Творчість В. О. Сухомлинського дітям”</vt:lpstr>
      <vt:lpstr>Бесіда “Криниця людскої мудрості ” В. О. Сухомлинського</vt:lpstr>
      <vt:lpstr>Книжкова виставка до Дня українського козацтва</vt:lpstr>
      <vt:lpstr>Тематична книжкова виставка “Саморобки своїми руками”</vt:lpstr>
      <vt:lpstr>Виставка дитячої творчості “Місто майстрів”</vt:lpstr>
      <vt:lpstr>Конкурс “Ми маленькі казкарі”, написання власних казок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 “Шкільна бібліотека - центр творчого розвитку дитини”</dc:title>
  <dc:creator>Zmiev</dc:creator>
  <cp:lastModifiedBy>Zmiev</cp:lastModifiedBy>
  <cp:revision>1</cp:revision>
  <dcterms:modified xsi:type="dcterms:W3CDTF">2018-11-02T12:54:30Z</dcterms:modified>
</cp:coreProperties>
</file>