
<file path=[Content_Types].xml><?xml version="1.0" encoding="utf-8"?>
<Types xmlns="http://schemas.openxmlformats.org/package/2006/content-types"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ustom.xml" ContentType="application/vnd.openxmlformats-officedocument.custom-properties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4"/>
  </p:sldMasterIdLst>
  <p:notesMasterIdLst>
    <p:notesMasterId r:id="rId15"/>
  </p:notesMasterIdLst>
  <p:handoutMasterIdLst>
    <p:handoutMasterId r:id="rId16"/>
  </p:handoutMasterIdLst>
  <p:sldIdLst>
    <p:sldId id="265" r:id="rId5"/>
    <p:sldId id="266" r:id="rId6"/>
    <p:sldId id="267" r:id="rId7"/>
    <p:sldId id="273" r:id="rId8"/>
    <p:sldId id="268" r:id="rId9"/>
    <p:sldId id="272" r:id="rId10"/>
    <p:sldId id="269" r:id="rId11"/>
    <p:sldId id="270" r:id="rId12"/>
    <p:sldId id="271" r:id="rId13"/>
    <p:sldId id="274" r:id="rId14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20016" autoAdjust="0"/>
    <p:restoredTop sz="95843" autoAdjust="0"/>
  </p:normalViewPr>
  <p:slideViewPr>
    <p:cSldViewPr snapToGrid="0" showGuides="1">
      <p:cViewPr varScale="1">
        <p:scale>
          <a:sx n="73" d="100"/>
          <a:sy n="73" d="100"/>
        </p:scale>
        <p:origin x="-402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1" d="100"/>
          <a:sy n="91" d="100"/>
        </p:scale>
        <p:origin x="3000" y="60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5DDCB7EC-CEDA-42D5-8A0A-747B258F7B12}" type="datetime1">
              <a:rPr lang="ru-RU" smtClean="0"/>
              <a:pPr rtl="0"/>
              <a:t>02.11.2018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B78FE58C-C1A6-4C4C-90C2-B7F5B0504B2D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0346050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87BBAA-8962-46BE-8131-E6CE08071E10}" type="datetime1">
              <a:rPr lang="ru-RU" smtClean="0"/>
              <a:pPr/>
              <a:t>02.11.2018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 dirty="0" smtClean="0"/>
              <a:t>Образец текста</a:t>
            </a:r>
          </a:p>
          <a:p>
            <a:pPr lvl="1" rtl="0"/>
            <a:r>
              <a:rPr lang="ru-RU" noProof="0" dirty="0" smtClean="0"/>
              <a:t>Второй уровень</a:t>
            </a:r>
          </a:p>
          <a:p>
            <a:pPr lvl="2" rtl="0"/>
            <a:r>
              <a:rPr lang="ru-RU" noProof="0" dirty="0" smtClean="0"/>
              <a:t>Третий уровень</a:t>
            </a:r>
          </a:p>
          <a:p>
            <a:pPr lvl="3" rtl="0"/>
            <a:r>
              <a:rPr lang="ru-RU" noProof="0" dirty="0" smtClean="0"/>
              <a:t>Четвертый уровень</a:t>
            </a:r>
          </a:p>
          <a:p>
            <a:pPr lvl="4" rtl="0"/>
            <a:r>
              <a:rPr lang="ru-RU" noProof="0" dirty="0" smtClean="0"/>
              <a:t>Пятый уровень</a:t>
            </a:r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810E1E9A-E921-4174-A0FC-51868D7AC568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3737860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10E1E9A-E921-4174-A0FC-51868D7AC568}" type="slidenum">
              <a:rPr lang="ru-RU" smtClean="0"/>
              <a:pPr rtl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1791887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041400"/>
            <a:ext cx="9144000" cy="2387600"/>
          </a:xfrm>
        </p:spPr>
        <p:txBody>
          <a:bodyPr rtlCol="0" anchor="b"/>
          <a:lstStyle>
            <a:lvl1pPr algn="ctr">
              <a:defRPr sz="600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 rtlCol="0"/>
          <a:lstStyle>
            <a:lvl1pPr marL="0" indent="0" algn="ctr">
              <a:buNone/>
              <a:defRPr sz="2400">
                <a:solidFill>
                  <a:schemeClr val="accent3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 smtClean="0"/>
              <a:t>Образец подзаголовка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A2AAF71-7088-4082-A4B5-5D2286FF71AE}" type="datetime1">
              <a:rPr lang="ru-RU" noProof="0" smtClean="0"/>
              <a:pPr rtl="0"/>
              <a:t>02.11.2018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B7BAC7-FE87-40F6-AA24-4F4685D1B022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6467056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562100" y="1825625"/>
            <a:ext cx="9791700" cy="4351338"/>
          </a:xfrm>
        </p:spPr>
        <p:txBody>
          <a:bodyPr vert="eaVert"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A05DDED-C00D-420D-BCCC-88709E63D747}" type="datetime1">
              <a:rPr lang="ru-RU" noProof="0" smtClean="0"/>
              <a:pPr rtl="0"/>
              <a:t>02.11.2018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B7BAC7-FE87-40F6-AA24-4F4685D1B022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28218852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562100" y="365125"/>
            <a:ext cx="7010400" cy="5811838"/>
          </a:xfrm>
        </p:spPr>
        <p:txBody>
          <a:bodyPr vert="eaVert"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EDCCF59-F12C-4B22-A0B5-0569E7EBF814}" type="datetime1">
              <a:rPr lang="ru-RU" noProof="0" smtClean="0"/>
              <a:pPr rtl="0"/>
              <a:t>02.11.2018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B7BAC7-FE87-40F6-AA24-4F4685D1B022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33888301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1562100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Рисунок 2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idx="1"/>
          </p:nvPr>
        </p:nvSpPr>
        <p:spPr>
          <a:xfrm>
            <a:off x="5678904" y="987425"/>
            <a:ext cx="5678424" cy="4873625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8" name="Текст 3"/>
          <p:cNvSpPr>
            <a:spLocks noGrp="1"/>
          </p:cNvSpPr>
          <p:nvPr>
            <p:ph type="body" sz="half" idx="2"/>
          </p:nvPr>
        </p:nvSpPr>
        <p:spPr>
          <a:xfrm>
            <a:off x="1562100" y="2101850"/>
            <a:ext cx="3932237" cy="3759200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0130E92-8550-4A93-A5ED-7A5CF78928CB}" type="datetime1">
              <a:rPr lang="ru-RU" noProof="0" smtClean="0"/>
              <a:pPr rtl="0"/>
              <a:t>02.11.2018</a:t>
            </a:fld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B7BAC7-FE87-40F6-AA24-4F4685D1B022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34138888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E50B887-75E0-4C5B-AF37-E33049182621}" type="datetime1">
              <a:rPr lang="ru-RU" noProof="0" smtClean="0"/>
              <a:pPr rtl="0"/>
              <a:t>02.11.2018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B7BAC7-FE87-40F6-AA24-4F4685D1B022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21987939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41658" y="1709738"/>
            <a:ext cx="10105791" cy="2862262"/>
          </a:xfrm>
        </p:spPr>
        <p:txBody>
          <a:bodyPr rtlCol="0" anchor="b"/>
          <a:lstStyle>
            <a:lvl1pPr>
              <a:defRPr sz="600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41658" y="4589463"/>
            <a:ext cx="10105791" cy="1500187"/>
          </a:xfrm>
        </p:spPr>
        <p:txBody>
          <a:bodyPr rtlCol="0"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3379668-2161-488D-96B8-6A859D0F15B4}" type="datetime1">
              <a:rPr lang="ru-RU" noProof="0" smtClean="0"/>
              <a:pPr rtl="0"/>
              <a:t>02.11.2018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B7BAC7-FE87-40F6-AA24-4F4685D1B022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40676867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569700" y="1825625"/>
            <a:ext cx="4754880" cy="4351338"/>
          </a:xfrm>
        </p:spPr>
        <p:txBody>
          <a:bodyPr rtlCol="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605325" y="1825625"/>
            <a:ext cx="4754880" cy="4351338"/>
          </a:xfrm>
        </p:spPr>
        <p:txBody>
          <a:bodyPr rtlCol="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E939C50-7762-4792-95E1-E7874CF6E4AE}" type="datetime1">
              <a:rPr lang="ru-RU" noProof="0" smtClean="0"/>
              <a:pPr rtl="0"/>
              <a:t>02.11.2018</a:t>
            </a:fld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B7BAC7-FE87-40F6-AA24-4F4685D1B022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106368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24100" y="274638"/>
            <a:ext cx="9023350" cy="1143000"/>
          </a:xfrm>
        </p:spPr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62100" y="1489075"/>
            <a:ext cx="4754880" cy="641350"/>
          </a:xfrm>
          <a:noFill/>
          <a:ln>
            <a:noFill/>
          </a:ln>
        </p:spPr>
        <p:txBody>
          <a:bodyPr rtlCol="0" anchor="b"/>
          <a:lstStyle>
            <a:lvl1pPr marL="0" indent="0">
              <a:buNone/>
              <a:defRPr sz="2400" b="0">
                <a:solidFill>
                  <a:schemeClr val="accent3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562100" y="2193925"/>
            <a:ext cx="4754880" cy="3978275"/>
          </a:xfr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598920" y="1489075"/>
            <a:ext cx="4754880" cy="641350"/>
          </a:xfrm>
          <a:noFill/>
          <a:ln>
            <a:noFill/>
          </a:ln>
        </p:spPr>
        <p:txBody>
          <a:bodyPr rtlCol="0" anchor="b"/>
          <a:lstStyle>
            <a:lvl1pPr marL="0" indent="0">
              <a:buNone/>
              <a:defRPr sz="2400" b="0">
                <a:solidFill>
                  <a:schemeClr val="accent3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598920" y="2193925"/>
            <a:ext cx="4754880" cy="3978275"/>
          </a:xfr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F901220-6B3C-4719-8281-16AA8BA3EF64}" type="datetime1">
              <a:rPr lang="ru-RU" noProof="0" smtClean="0"/>
              <a:pPr rtl="0"/>
              <a:t>02.11.2018</a:t>
            </a:fld>
            <a:endParaRPr lang="ru-RU" noProof="0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B7BAC7-FE87-40F6-AA24-4F4685D1B022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3231661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2D7245F-B3C7-4358-926A-1EE496656B67}" type="datetime1">
              <a:rPr lang="ru-RU" noProof="0" smtClean="0"/>
              <a:pPr rtl="0"/>
              <a:t>02.11.2018</a:t>
            </a:fld>
            <a:endParaRPr lang="ru-RU" noProof="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B7BAC7-FE87-40F6-AA24-4F4685D1B022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5105862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2D0A9D0-FD05-4374-8990-9A13D81CB546}" type="datetime1">
              <a:rPr lang="ru-RU" noProof="0" smtClean="0"/>
              <a:pPr rtl="0"/>
              <a:t>02.11.2018</a:t>
            </a:fld>
            <a:endParaRPr lang="ru-RU" noProof="0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B7BAC7-FE87-40F6-AA24-4F4685D1B022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32151414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62100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678905" y="987425"/>
            <a:ext cx="5676483" cy="4873625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562100" y="2101850"/>
            <a:ext cx="3932237" cy="3759200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A970C57-C6EC-43E3-AE3A-40D83CDB2BD6}" type="datetime1">
              <a:rPr lang="ru-RU" noProof="0" smtClean="0"/>
              <a:pPr rtl="0"/>
              <a:t>02.11.2018</a:t>
            </a:fld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B7BAC7-FE87-40F6-AA24-4F4685D1B022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21987120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1562100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Рисунок 2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idx="1"/>
          </p:nvPr>
        </p:nvSpPr>
        <p:spPr>
          <a:xfrm>
            <a:off x="5678904" y="987425"/>
            <a:ext cx="5678424" cy="4873625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8" name="Текст 3"/>
          <p:cNvSpPr>
            <a:spLocks noGrp="1"/>
          </p:cNvSpPr>
          <p:nvPr>
            <p:ph type="body" sz="half" idx="2"/>
          </p:nvPr>
        </p:nvSpPr>
        <p:spPr>
          <a:xfrm>
            <a:off x="1562100" y="2101850"/>
            <a:ext cx="3932237" cy="3759200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7724B01-8CDF-43F1-A896-03E2F79CCBAE}" type="datetime1">
              <a:rPr lang="ru-RU" noProof="0" smtClean="0"/>
              <a:pPr rtl="0"/>
              <a:t>02.11.2018</a:t>
            </a:fld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B7BAC7-FE87-40F6-AA24-4F4685D1B022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16193596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24100" y="365125"/>
            <a:ext cx="9029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ru-RU" noProof="0" dirty="0" smtClean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62100" y="1825625"/>
            <a:ext cx="9791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0" dirty="0" smtClean="0"/>
              <a:t>Образец текста</a:t>
            </a:r>
          </a:p>
          <a:p>
            <a:pPr lvl="1" rtl="0"/>
            <a:r>
              <a:rPr lang="ru-RU" noProof="0" dirty="0" smtClean="0"/>
              <a:t>Второй уровень</a:t>
            </a:r>
          </a:p>
          <a:p>
            <a:pPr lvl="2" rtl="0"/>
            <a:r>
              <a:rPr lang="ru-RU" noProof="0" dirty="0" smtClean="0"/>
              <a:t>Третий уровень</a:t>
            </a:r>
          </a:p>
          <a:p>
            <a:pPr lvl="3" rtl="0"/>
            <a:r>
              <a:rPr lang="ru-RU" noProof="0" dirty="0" smtClean="0"/>
              <a:t>Четвертый уровень</a:t>
            </a:r>
          </a:p>
          <a:p>
            <a:pPr lvl="4" rtl="0"/>
            <a:r>
              <a:rPr lang="ru-RU" noProof="0" dirty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1562100" y="6356350"/>
            <a:ext cx="2552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fld id="{C3194B10-7A25-4893-8C5C-B707DE59842E}" type="datetime1">
              <a:rPr lang="ru-RU" noProof="0" smtClean="0"/>
              <a:pPr rtl="0"/>
              <a:t>02.11.2018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648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077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fld id="{71B7BAC7-FE87-40F6-AA24-4F4685D1B022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3219367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81" r:id="rId12"/>
  </p:sldLayoutIdLst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accent3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accent3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accent3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accent3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accent3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0" orient="horz" pos="2160" userDrawn="1">
          <p15:clr>
            <a:srgbClr val="F26B43"/>
          </p15:clr>
        </p15:guide>
        <p15:guide id="1" pos="3840" userDrawn="1">
          <p15:clr>
            <a:srgbClr val="F26B43"/>
          </p15:clr>
        </p15:guide>
        <p15:guide id="2" pos="1464" userDrawn="1">
          <p15:clr>
            <a:srgbClr val="F26B43"/>
          </p15:clr>
        </p15:guide>
        <p15:guide id="3" pos="7152" userDrawn="1">
          <p15:clr>
            <a:srgbClr val="F26B43"/>
          </p15:clr>
        </p15:guide>
        <p15:guide id="4" pos="984" userDrawn="1">
          <p15:clr>
            <a:srgbClr val="F26B43"/>
          </p15:clr>
        </p15:guide>
        <p15:guide id="5" orient="horz" pos="388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microsoft.com/office/2007/relationships/hdphoto" Target="../media/hdphoto5.wdp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openxmlformats.org/officeDocument/2006/relationships/image" Target="../media/image25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25600" y="566738"/>
            <a:ext cx="9144000" cy="2366962"/>
          </a:xfrm>
        </p:spPr>
        <p:txBody>
          <a:bodyPr rtlCol="0">
            <a:normAutofit/>
          </a:bodyPr>
          <a:lstStyle/>
          <a:p>
            <a:pPr rtl="0"/>
            <a:r>
              <a:rPr lang="ru-RU" sz="3200" b="1" dirty="0" err="1" smtClean="0">
                <a:latin typeface="+mn-lt"/>
              </a:rPr>
              <a:t>Всеукраїнський</a:t>
            </a:r>
            <a:r>
              <a:rPr lang="ru-RU" sz="3200" b="1" dirty="0" smtClean="0">
                <a:latin typeface="+mn-lt"/>
              </a:rPr>
              <a:t> </a:t>
            </a:r>
            <a:r>
              <a:rPr lang="ru-RU" sz="3200" b="1" dirty="0" err="1" smtClean="0">
                <a:latin typeface="+mn-lt"/>
              </a:rPr>
              <a:t>місячник</a:t>
            </a:r>
            <a:r>
              <a:rPr lang="ru-RU" sz="3200" b="1" dirty="0" smtClean="0">
                <a:latin typeface="+mn-lt"/>
              </a:rPr>
              <a:t> </a:t>
            </a:r>
            <a:r>
              <a:rPr lang="ru-RU" sz="3200" b="1" dirty="0" err="1" smtClean="0">
                <a:latin typeface="+mn-lt"/>
              </a:rPr>
              <a:t>шкільних</a:t>
            </a:r>
            <a:r>
              <a:rPr lang="ru-RU" sz="3200" b="1" dirty="0" smtClean="0">
                <a:latin typeface="+mn-lt"/>
              </a:rPr>
              <a:t> </a:t>
            </a:r>
            <a:r>
              <a:rPr lang="ru-RU" sz="3200" b="1" dirty="0" err="1" smtClean="0">
                <a:latin typeface="+mn-lt"/>
              </a:rPr>
              <a:t>бібліотек</a:t>
            </a:r>
            <a:r>
              <a:rPr lang="ru-RU" sz="3200" b="1" dirty="0" smtClean="0">
                <a:latin typeface="+mn-lt"/>
              </a:rPr>
              <a:t> «</a:t>
            </a:r>
            <a:r>
              <a:rPr lang="ru-RU" sz="3200" b="1" dirty="0" err="1" smtClean="0">
                <a:latin typeface="+mn-lt"/>
              </a:rPr>
              <a:t>Шкільна</a:t>
            </a:r>
            <a:r>
              <a:rPr lang="ru-RU" sz="3200" b="1" dirty="0" smtClean="0">
                <a:latin typeface="+mn-lt"/>
              </a:rPr>
              <a:t> </a:t>
            </a:r>
            <a:r>
              <a:rPr lang="ru-RU" sz="3200" b="1" dirty="0" err="1" smtClean="0">
                <a:latin typeface="+mn-lt"/>
              </a:rPr>
              <a:t>бібліотека</a:t>
            </a:r>
            <a:r>
              <a:rPr lang="ru-RU" sz="3200" b="1" dirty="0" smtClean="0">
                <a:latin typeface="+mn-lt"/>
              </a:rPr>
              <a:t> – центр </a:t>
            </a:r>
            <a:r>
              <a:rPr lang="ru-RU" sz="3200" b="1" dirty="0" err="1" smtClean="0">
                <a:latin typeface="+mn-lt"/>
              </a:rPr>
              <a:t>творчого</a:t>
            </a:r>
            <a:r>
              <a:rPr lang="ru-RU" sz="3200" b="1" dirty="0" smtClean="0">
                <a:latin typeface="+mn-lt"/>
              </a:rPr>
              <a:t> </a:t>
            </a:r>
            <a:r>
              <a:rPr lang="ru-RU" sz="3200" b="1" dirty="0" err="1" smtClean="0">
                <a:latin typeface="+mn-lt"/>
              </a:rPr>
              <a:t>розвитку</a:t>
            </a:r>
            <a:r>
              <a:rPr lang="ru-RU" sz="3200" b="1" dirty="0" smtClean="0">
                <a:latin typeface="+mn-lt"/>
              </a:rPr>
              <a:t> </a:t>
            </a:r>
            <a:r>
              <a:rPr lang="ru-RU" sz="3200" b="1" dirty="0" err="1" smtClean="0">
                <a:latin typeface="+mn-lt"/>
              </a:rPr>
              <a:t>дитини</a:t>
            </a:r>
            <a:r>
              <a:rPr lang="ru-RU" sz="3200" b="1" dirty="0" smtClean="0">
                <a:latin typeface="+mn-lt"/>
              </a:rPr>
              <a:t>»</a:t>
            </a:r>
            <a:endParaRPr lang="ru-RU" sz="3200" b="1" dirty="0">
              <a:latin typeface="+mn-lt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14500" y="206376"/>
            <a:ext cx="9144000" cy="898524"/>
          </a:xfrm>
        </p:spPr>
        <p:txBody>
          <a:bodyPr rtlCol="0">
            <a:normAutofit/>
          </a:bodyPr>
          <a:lstStyle/>
          <a:p>
            <a:pPr rtl="0"/>
            <a:r>
              <a:rPr lang="uk-UA" sz="2800" b="1" dirty="0" smtClean="0">
                <a:solidFill>
                  <a:schemeClr val="accent5">
                    <a:lumMod val="50000"/>
                  </a:schemeClr>
                </a:solidFill>
              </a:rPr>
              <a:t>Комунальний заклад «</a:t>
            </a:r>
            <a:r>
              <a:rPr lang="uk-UA" sz="2800" b="1" dirty="0" err="1" smtClean="0">
                <a:solidFill>
                  <a:schemeClr val="accent5">
                    <a:lumMod val="50000"/>
                  </a:schemeClr>
                </a:solidFill>
              </a:rPr>
              <a:t>Бірківська</a:t>
            </a:r>
            <a:r>
              <a:rPr lang="uk-UA" sz="2800" b="1" dirty="0" smtClean="0">
                <a:solidFill>
                  <a:schemeClr val="accent5">
                    <a:lumMod val="50000"/>
                  </a:schemeClr>
                </a:solidFill>
              </a:rPr>
              <a:t> ЗОШ І-ІІІ ступенів»</a:t>
            </a:r>
            <a:endParaRPr lang="ru-RU" sz="2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855" t="11814" r="5358" b="16483"/>
          <a:stretch/>
        </p:blipFill>
        <p:spPr>
          <a:xfrm>
            <a:off x="1214628" y="3294062"/>
            <a:ext cx="5461000" cy="33147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424928" y="5623352"/>
            <a:ext cx="4716272" cy="830997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uk-UA" sz="2400" b="1" dirty="0" smtClean="0">
                <a:solidFill>
                  <a:schemeClr val="accent5">
                    <a:lumMod val="50000"/>
                  </a:schemeClr>
                </a:solidFill>
              </a:rPr>
              <a:t>Завідувач бібліотекою</a:t>
            </a:r>
          </a:p>
          <a:p>
            <a:r>
              <a:rPr lang="uk-UA" sz="2400" b="1" dirty="0" err="1" smtClean="0">
                <a:solidFill>
                  <a:schemeClr val="accent5">
                    <a:lumMod val="50000"/>
                  </a:schemeClr>
                </a:solidFill>
              </a:rPr>
              <a:t>Кучинська</a:t>
            </a:r>
            <a:r>
              <a:rPr lang="uk-UA" sz="2400" b="1" dirty="0" smtClean="0">
                <a:solidFill>
                  <a:schemeClr val="accent5">
                    <a:lumMod val="50000"/>
                  </a:schemeClr>
                </a:solidFill>
              </a:rPr>
              <a:t> О. І.</a:t>
            </a:r>
            <a:endParaRPr lang="ru-RU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230780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0441" y="1114424"/>
            <a:ext cx="3983568" cy="29876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2359736" y="99832"/>
            <a:ext cx="7675756" cy="6304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uk-UA" sz="2600" b="1" dirty="0" smtClean="0">
                <a:solidFill>
                  <a:schemeClr val="accent1">
                    <a:lumMod val="75000"/>
                  </a:schemeClr>
                </a:solidFill>
              </a:rPr>
              <a:t>Літературна вікторина «Улюблені казки дитинства»</a:t>
            </a:r>
            <a:endParaRPr lang="ru-RU" sz="2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4479" y="1847041"/>
            <a:ext cx="4410068" cy="33075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81452" y="2869367"/>
            <a:ext cx="3920048" cy="29400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302992" y="4339385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i="1" dirty="0">
                <a:solidFill>
                  <a:schemeClr val="accent5">
                    <a:lumMod val="75000"/>
                  </a:schemeClr>
                </a:solidFill>
              </a:rPr>
              <a:t>А </a:t>
            </a:r>
            <a:r>
              <a:rPr lang="ru-RU" b="1" i="1" dirty="0" err="1">
                <a:solidFill>
                  <a:schemeClr val="accent5">
                    <a:lumMod val="75000"/>
                  </a:schemeClr>
                </a:solidFill>
              </a:rPr>
              <a:t>казка</a:t>
            </a:r>
            <a:r>
              <a:rPr lang="ru-RU" b="1" i="1" dirty="0">
                <a:solidFill>
                  <a:schemeClr val="accent5">
                    <a:lumMod val="75000"/>
                  </a:schemeClr>
                </a:solidFill>
              </a:rPr>
              <a:t>, </a:t>
            </a:r>
            <a:r>
              <a:rPr lang="ru-RU" b="1" i="1" dirty="0" err="1">
                <a:solidFill>
                  <a:schemeClr val="accent5">
                    <a:lumMod val="75000"/>
                  </a:schemeClr>
                </a:solidFill>
              </a:rPr>
              <a:t>діти</a:t>
            </a:r>
            <a:r>
              <a:rPr lang="ru-RU" b="1" i="1" dirty="0">
                <a:solidFill>
                  <a:schemeClr val="accent5">
                    <a:lumMod val="75000"/>
                  </a:schemeClr>
                </a:solidFill>
              </a:rPr>
              <a:t>, </a:t>
            </a:r>
            <a:r>
              <a:rPr lang="ru-RU" b="1" i="1" dirty="0" err="1">
                <a:solidFill>
                  <a:schemeClr val="accent5">
                    <a:lumMod val="75000"/>
                  </a:schemeClr>
                </a:solidFill>
              </a:rPr>
              <a:t>справжнє</a:t>
            </a:r>
            <a:r>
              <a:rPr lang="ru-RU" b="1" i="1" dirty="0">
                <a:solidFill>
                  <a:schemeClr val="accent5">
                    <a:lumMod val="75000"/>
                  </a:schemeClr>
                </a:solidFill>
              </a:rPr>
              <a:t> диво,</a:t>
            </a:r>
            <a:br>
              <a:rPr lang="ru-RU" b="1" i="1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b="1" i="1" dirty="0">
                <a:solidFill>
                  <a:schemeClr val="accent5">
                    <a:lumMod val="75000"/>
                  </a:schemeClr>
                </a:solidFill>
              </a:rPr>
              <a:t>Там подвиги й </a:t>
            </a:r>
            <a:r>
              <a:rPr lang="ru-RU" b="1" i="1" dirty="0" err="1">
                <a:solidFill>
                  <a:schemeClr val="accent5">
                    <a:lumMod val="75000"/>
                  </a:schemeClr>
                </a:solidFill>
              </a:rPr>
              <a:t>пригоди</a:t>
            </a:r>
            <a:r>
              <a:rPr lang="ru-RU" b="1" i="1" dirty="0">
                <a:solidFill>
                  <a:schemeClr val="accent5">
                    <a:lumMod val="75000"/>
                  </a:schemeClr>
                </a:solidFill>
              </a:rPr>
              <a:t> є.</a:t>
            </a:r>
            <a:br>
              <a:rPr lang="ru-RU" b="1" i="1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b="1" i="1" dirty="0">
                <a:solidFill>
                  <a:schemeClr val="accent5">
                    <a:lumMod val="75000"/>
                  </a:schemeClr>
                </a:solidFill>
              </a:rPr>
              <a:t>Вона </a:t>
            </a:r>
            <a:r>
              <a:rPr lang="ru-RU" b="1" i="1" dirty="0" err="1">
                <a:solidFill>
                  <a:schemeClr val="accent5">
                    <a:lumMod val="75000"/>
                  </a:schemeClr>
                </a:solidFill>
              </a:rPr>
              <a:t>кінчається</a:t>
            </a:r>
            <a:r>
              <a:rPr lang="ru-RU" b="1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ru-RU" b="1" i="1" dirty="0" err="1">
                <a:solidFill>
                  <a:schemeClr val="accent5">
                    <a:lumMod val="75000"/>
                  </a:schemeClr>
                </a:solidFill>
              </a:rPr>
              <a:t>щасливо</a:t>
            </a:r>
            <a:r>
              <a:rPr lang="ru-RU" b="1" i="1" dirty="0">
                <a:solidFill>
                  <a:schemeClr val="accent5">
                    <a:lumMod val="75000"/>
                  </a:schemeClr>
                </a:solidFill>
              </a:rPr>
              <a:t>,</a:t>
            </a:r>
            <a:br>
              <a:rPr lang="ru-RU" b="1" i="1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b="1" i="1" dirty="0">
                <a:solidFill>
                  <a:schemeClr val="accent5">
                    <a:lumMod val="75000"/>
                  </a:schemeClr>
                </a:solidFill>
              </a:rPr>
              <a:t>Там </a:t>
            </a:r>
            <a:r>
              <a:rPr lang="ru-RU" b="1" i="1" dirty="0" err="1">
                <a:solidFill>
                  <a:schemeClr val="accent5">
                    <a:lumMod val="75000"/>
                  </a:schemeClr>
                </a:solidFill>
              </a:rPr>
              <a:t>місце</a:t>
            </a:r>
            <a:r>
              <a:rPr lang="ru-RU" b="1" i="1" dirty="0">
                <a:solidFill>
                  <a:schemeClr val="accent5">
                    <a:lumMod val="75000"/>
                  </a:schemeClr>
                </a:solidFill>
              </a:rPr>
              <a:t> кожному </a:t>
            </a:r>
            <a:r>
              <a:rPr lang="ru-RU" b="1" i="1" dirty="0" err="1">
                <a:solidFill>
                  <a:schemeClr val="accent5">
                    <a:lumMod val="75000"/>
                  </a:schemeClr>
                </a:solidFill>
              </a:rPr>
              <a:t>своє</a:t>
            </a:r>
            <a:r>
              <a:rPr lang="ru-RU" b="1" i="1" dirty="0">
                <a:solidFill>
                  <a:schemeClr val="accent5">
                    <a:lumMod val="75000"/>
                  </a:schemeClr>
                </a:solidFill>
              </a:rPr>
              <a:t>.</a:t>
            </a:r>
            <a:br>
              <a:rPr lang="ru-RU" b="1" i="1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b="1" i="1" dirty="0">
                <a:solidFill>
                  <a:schemeClr val="accent5">
                    <a:lumMod val="75000"/>
                  </a:schemeClr>
                </a:solidFill>
              </a:rPr>
              <a:t>І </a:t>
            </a:r>
            <a:r>
              <a:rPr lang="ru-RU" b="1" i="1" dirty="0" err="1">
                <a:solidFill>
                  <a:schemeClr val="accent5">
                    <a:lumMod val="75000"/>
                  </a:schemeClr>
                </a:solidFill>
              </a:rPr>
              <a:t>мудрість</a:t>
            </a:r>
            <a:r>
              <a:rPr lang="ru-RU" b="1" i="1" dirty="0">
                <a:solidFill>
                  <a:schemeClr val="accent5">
                    <a:lumMod val="75000"/>
                  </a:schemeClr>
                </a:solidFill>
              </a:rPr>
              <a:t> в </a:t>
            </a:r>
            <a:r>
              <a:rPr lang="ru-RU" b="1" i="1" dirty="0" err="1">
                <a:solidFill>
                  <a:schemeClr val="accent5">
                    <a:lumMod val="75000"/>
                  </a:schemeClr>
                </a:solidFill>
              </a:rPr>
              <a:t>ній</a:t>
            </a:r>
            <a:r>
              <a:rPr lang="ru-RU" b="1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ru-RU" b="1" i="1" dirty="0" err="1">
                <a:solidFill>
                  <a:schemeClr val="accent5">
                    <a:lumMod val="75000"/>
                  </a:schemeClr>
                </a:solidFill>
              </a:rPr>
              <a:t>перемагає</a:t>
            </a:r>
            <a:r>
              <a:rPr lang="ru-RU" b="1" i="1" dirty="0">
                <a:solidFill>
                  <a:schemeClr val="accent5">
                    <a:lumMod val="75000"/>
                  </a:schemeClr>
                </a:solidFill>
              </a:rPr>
              <a:t>,</a:t>
            </a:r>
            <a:br>
              <a:rPr lang="ru-RU" b="1" i="1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b="1" i="1" dirty="0">
                <a:solidFill>
                  <a:schemeClr val="accent5">
                    <a:lumMod val="75000"/>
                  </a:schemeClr>
                </a:solidFill>
              </a:rPr>
              <a:t>І </a:t>
            </a:r>
            <a:r>
              <a:rPr lang="ru-RU" b="1" i="1" dirty="0" err="1">
                <a:solidFill>
                  <a:schemeClr val="accent5">
                    <a:lumMod val="75000"/>
                  </a:schemeClr>
                </a:solidFill>
              </a:rPr>
              <a:t>щедрість</a:t>
            </a:r>
            <a:r>
              <a:rPr lang="ru-RU" b="1" i="1" dirty="0">
                <a:solidFill>
                  <a:schemeClr val="accent5">
                    <a:lumMod val="75000"/>
                  </a:schemeClr>
                </a:solidFill>
              </a:rPr>
              <a:t>, і </a:t>
            </a:r>
            <a:r>
              <a:rPr lang="ru-RU" b="1" i="1" dirty="0" err="1">
                <a:solidFill>
                  <a:schemeClr val="accent5">
                    <a:lumMod val="75000"/>
                  </a:schemeClr>
                </a:solidFill>
              </a:rPr>
              <a:t>любов</a:t>
            </a:r>
            <a:r>
              <a:rPr lang="ru-RU" b="1" i="1" dirty="0">
                <a:solidFill>
                  <a:schemeClr val="accent5">
                    <a:lumMod val="75000"/>
                  </a:schemeClr>
                </a:solidFill>
              </a:rPr>
              <a:t> свята.</a:t>
            </a:r>
            <a:br>
              <a:rPr lang="ru-RU" b="1" i="1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b="1" i="1" dirty="0">
                <a:solidFill>
                  <a:schemeClr val="accent5">
                    <a:lumMod val="75000"/>
                  </a:schemeClr>
                </a:solidFill>
              </a:rPr>
              <a:t>Хай </a:t>
            </a:r>
            <a:r>
              <a:rPr lang="ru-RU" b="1" i="1" dirty="0" err="1">
                <a:solidFill>
                  <a:schemeClr val="accent5">
                    <a:lumMod val="75000"/>
                  </a:schemeClr>
                </a:solidFill>
              </a:rPr>
              <a:t>кожен</a:t>
            </a:r>
            <a:r>
              <a:rPr lang="ru-RU" b="1" i="1" dirty="0">
                <a:solidFill>
                  <a:schemeClr val="accent5">
                    <a:lumMod val="75000"/>
                  </a:schemeClr>
                </a:solidFill>
              </a:rPr>
              <a:t> з вас </a:t>
            </a:r>
            <a:r>
              <a:rPr lang="ru-RU" b="1" i="1" dirty="0" err="1">
                <a:solidFill>
                  <a:schemeClr val="accent5">
                    <a:lumMod val="75000"/>
                  </a:schemeClr>
                </a:solidFill>
              </a:rPr>
              <a:t>запам’ятає</a:t>
            </a:r>
            <a:r>
              <a:rPr lang="ru-RU" b="1" i="1" dirty="0">
                <a:solidFill>
                  <a:schemeClr val="accent5">
                    <a:lumMod val="75000"/>
                  </a:schemeClr>
                </a:solidFill>
              </a:rPr>
              <a:t>,</a:t>
            </a:r>
            <a:br>
              <a:rPr lang="ru-RU" b="1" i="1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b="1" i="1" dirty="0" err="1">
                <a:solidFill>
                  <a:schemeClr val="accent5">
                    <a:lumMod val="75000"/>
                  </a:schemeClr>
                </a:solidFill>
              </a:rPr>
              <a:t>Що</a:t>
            </a:r>
            <a:r>
              <a:rPr lang="ru-RU" b="1" i="1" dirty="0">
                <a:solidFill>
                  <a:schemeClr val="accent5">
                    <a:lumMod val="75000"/>
                  </a:schemeClr>
                </a:solidFill>
              </a:rPr>
              <a:t> править </a:t>
            </a:r>
            <a:r>
              <a:rPr lang="ru-RU" b="1" i="1" dirty="0" err="1">
                <a:solidFill>
                  <a:schemeClr val="accent5">
                    <a:lumMod val="75000"/>
                  </a:schemeClr>
                </a:solidFill>
              </a:rPr>
              <a:t>світом</a:t>
            </a:r>
            <a:r>
              <a:rPr lang="ru-RU" b="1" i="1" dirty="0">
                <a:solidFill>
                  <a:schemeClr val="accent5">
                    <a:lumMod val="75000"/>
                  </a:schemeClr>
                </a:solidFill>
              </a:rPr>
              <a:t> — доброта.</a:t>
            </a:r>
          </a:p>
        </p:txBody>
      </p:sp>
    </p:spTree>
    <p:extLst>
      <p:ext uri="{BB962C8B-B14F-4D97-AF65-F5344CB8AC3E}">
        <p14:creationId xmlns:p14="http://schemas.microsoft.com/office/powerpoint/2010/main" xmlns="" val="41532525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9256" y="135579"/>
            <a:ext cx="8733488" cy="6586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548739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949" r="7387"/>
          <a:stretch/>
        </p:blipFill>
        <p:spPr>
          <a:xfrm>
            <a:off x="2076659" y="1242153"/>
            <a:ext cx="2463799" cy="42850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07000" y="1379677"/>
            <a:ext cx="5346700" cy="40100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2076659" y="0"/>
            <a:ext cx="838158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200" b="1" dirty="0" err="1" smtClean="0">
                <a:solidFill>
                  <a:schemeClr val="accent1">
                    <a:lumMod val="75000"/>
                  </a:schemeClr>
                </a:solidFill>
                <a:ea typeface="Times New Roman" panose="02020603050405020304" pitchFamily="18" charset="0"/>
              </a:rPr>
              <a:t>Виставка</a:t>
            </a:r>
            <a:r>
              <a:rPr lang="ru-RU" sz="2200" b="1" dirty="0" smtClean="0">
                <a:solidFill>
                  <a:schemeClr val="accent1">
                    <a:lumMod val="75000"/>
                  </a:schemeClr>
                </a:solidFill>
                <a:ea typeface="Times New Roman" panose="02020603050405020304" pitchFamily="18" charset="0"/>
              </a:rPr>
              <a:t> до 100-річчя </a:t>
            </a:r>
            <a:r>
              <a:rPr lang="ru-RU" sz="2200" b="1" dirty="0" err="1" smtClean="0">
                <a:solidFill>
                  <a:schemeClr val="accent1">
                    <a:lumMod val="75000"/>
                  </a:schemeClr>
                </a:solidFill>
                <a:ea typeface="Times New Roman" panose="02020603050405020304" pitchFamily="18" charset="0"/>
              </a:rPr>
              <a:t>від</a:t>
            </a:r>
            <a:r>
              <a:rPr lang="ru-RU" sz="2200" b="1" dirty="0" smtClean="0">
                <a:solidFill>
                  <a:schemeClr val="accent1">
                    <a:lumMod val="75000"/>
                  </a:schemeClr>
                </a:solidFill>
                <a:ea typeface="Times New Roman" panose="02020603050405020304" pitchFamily="18" charset="0"/>
              </a:rPr>
              <a:t> </a:t>
            </a:r>
            <a:r>
              <a:rPr lang="ru-RU" sz="2200" b="1" dirty="0">
                <a:solidFill>
                  <a:schemeClr val="accent1">
                    <a:lumMod val="75000"/>
                  </a:schemeClr>
                </a:solidFill>
                <a:ea typeface="Times New Roman" panose="02020603050405020304" pitchFamily="18" charset="0"/>
              </a:rPr>
              <a:t>дня </a:t>
            </a:r>
            <a:r>
              <a:rPr lang="ru-RU" sz="2200" b="1" dirty="0" err="1" smtClean="0">
                <a:solidFill>
                  <a:schemeClr val="accent1">
                    <a:lumMod val="75000"/>
                  </a:schemeClr>
                </a:solidFill>
                <a:ea typeface="Times New Roman" panose="02020603050405020304" pitchFamily="18" charset="0"/>
              </a:rPr>
              <a:t>народження</a:t>
            </a:r>
            <a:r>
              <a:rPr lang="ru-RU" sz="2200" b="1" dirty="0">
                <a:solidFill>
                  <a:schemeClr val="accent1">
                    <a:lumMod val="75000"/>
                  </a:schemeClr>
                </a:solidFill>
                <a:ea typeface="Times New Roman" panose="02020603050405020304" pitchFamily="18" charset="0"/>
              </a:rPr>
              <a:t> </a:t>
            </a:r>
            <a:r>
              <a:rPr lang="ru-RU" sz="2200" b="1" dirty="0" err="1" smtClean="0">
                <a:solidFill>
                  <a:schemeClr val="accent1">
                    <a:lumMod val="75000"/>
                  </a:schemeClr>
                </a:solidFill>
                <a:ea typeface="Times New Roman" panose="02020603050405020304" pitchFamily="18" charset="0"/>
              </a:rPr>
              <a:t>В.О.Сухомлинського</a:t>
            </a:r>
            <a:endParaRPr lang="ru-RU" sz="2200" b="1" dirty="0" smtClean="0">
              <a:solidFill>
                <a:schemeClr val="accent1">
                  <a:lumMod val="75000"/>
                </a:schemeClr>
              </a:solidFill>
              <a:ea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uk-UA" sz="2200" b="1" dirty="0" smtClean="0">
                <a:solidFill>
                  <a:schemeClr val="accent1">
                    <a:lumMod val="75000"/>
                  </a:schemeClr>
                </a:solidFill>
              </a:rPr>
              <a:t>«Сухомлинський – великий педагог</a:t>
            </a:r>
            <a:r>
              <a:rPr lang="uk-UA" sz="2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»</a:t>
            </a:r>
            <a:endParaRPr lang="ru-RU" sz="2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49300" y="5637529"/>
            <a:ext cx="11036300" cy="1015663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pPr algn="ctr">
              <a:lnSpc>
                <a:spcPct val="150000"/>
              </a:lnSpc>
            </a:pPr>
            <a:r>
              <a:rPr lang="uk-UA" sz="2000" b="1" dirty="0" smtClean="0">
                <a:solidFill>
                  <a:schemeClr val="accent5">
                    <a:lumMod val="50000"/>
                  </a:schemeClr>
                </a:solidFill>
              </a:rPr>
              <a:t>Творчість Сухомлинського вчить виховувати почуття прекрасного,</a:t>
            </a:r>
          </a:p>
          <a:p>
            <a:pPr algn="ctr">
              <a:lnSpc>
                <a:spcPct val="150000"/>
              </a:lnSpc>
            </a:pPr>
            <a:r>
              <a:rPr lang="uk-UA" sz="2000" b="1" dirty="0" smtClean="0">
                <a:solidFill>
                  <a:schemeClr val="accent5">
                    <a:lumMod val="50000"/>
                  </a:schemeClr>
                </a:solidFill>
              </a:rPr>
              <a:t>доброго, а головне – любов і повагу до людини.</a:t>
            </a:r>
            <a:endParaRPr lang="ru-RU" sz="200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853058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84799" y="1729314"/>
            <a:ext cx="6198305" cy="371898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" t="12969" r="-326"/>
          <a:stretch/>
        </p:blipFill>
        <p:spPr>
          <a:xfrm>
            <a:off x="768350" y="1330323"/>
            <a:ext cx="3905250" cy="451696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1558925" y="127710"/>
            <a:ext cx="9194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accent1">
                    <a:lumMod val="75000"/>
                  </a:schemeClr>
                </a:solidFill>
                <a:ea typeface="Times New Roman" panose="02020603050405020304" pitchFamily="18" charset="0"/>
              </a:rPr>
              <a:t>Бібліотечний урок «Читаємо, обговорюємо…»</a:t>
            </a:r>
          </a:p>
          <a:p>
            <a:pPr algn="ctr"/>
            <a:r>
              <a:rPr lang="uk-UA" sz="2400" b="1" dirty="0" smtClean="0">
                <a:solidFill>
                  <a:schemeClr val="accent1">
                    <a:lumMod val="75000"/>
                  </a:schemeClr>
                </a:solidFill>
              </a:rPr>
              <a:t>«Казка про Людину – Пустоцвіт» за В. Сухомлинським</a:t>
            </a:r>
            <a:endParaRPr lang="ru-RU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98450" y="6158515"/>
            <a:ext cx="117157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i="1" dirty="0" smtClean="0">
                <a:solidFill>
                  <a:schemeClr val="accent5">
                    <a:lumMod val="50000"/>
                  </a:schemeClr>
                </a:solidFill>
              </a:rPr>
              <a:t>Прочитавши казку, діти зробили висновок: як себе поводити, щоб не увійти в життя пустоцвітом.</a:t>
            </a:r>
            <a:endParaRPr lang="ru-RU" sz="2000" b="1" i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050616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932120" y="167362"/>
            <a:ext cx="6096000" cy="6001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uk-UA" sz="2400" b="1" dirty="0" smtClean="0">
                <a:solidFill>
                  <a:schemeClr val="accent1">
                    <a:lumMod val="75000"/>
                  </a:schemeClr>
                </a:solidFill>
                <a:ea typeface="Times New Roman" panose="02020603050405020304" pitchFamily="18" charset="0"/>
              </a:rPr>
              <a:t>Тематичні виставки</a:t>
            </a:r>
            <a:r>
              <a:rPr lang="uk-UA" sz="2400" b="1" dirty="0">
                <a:solidFill>
                  <a:schemeClr val="accent1">
                    <a:lumMod val="75000"/>
                  </a:schemeClr>
                </a:solidFill>
                <a:ea typeface="Times New Roman" panose="02020603050405020304" pitchFamily="18" charset="0"/>
              </a:rPr>
              <a:t> </a:t>
            </a:r>
            <a:r>
              <a:rPr lang="uk-UA" sz="2400" b="1" dirty="0" smtClean="0">
                <a:solidFill>
                  <a:schemeClr val="accent1">
                    <a:lumMod val="75000"/>
                  </a:schemeClr>
                </a:solidFill>
                <a:ea typeface="Times New Roman" panose="02020603050405020304" pitchFamily="18" charset="0"/>
              </a:rPr>
              <a:t>«Творимо красу разом»</a:t>
            </a:r>
            <a:endParaRPr lang="ru-RU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703"/>
          <a:stretch/>
        </p:blipFill>
        <p:spPr>
          <a:xfrm>
            <a:off x="768049" y="1426367"/>
            <a:ext cx="5720071" cy="33401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1550204" y="5418666"/>
            <a:ext cx="8762196" cy="707886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uk-UA" sz="2000" b="1" dirty="0" smtClean="0">
                <a:solidFill>
                  <a:schemeClr val="accent5">
                    <a:lumMod val="50000"/>
                  </a:schemeClr>
                </a:solidFill>
              </a:rPr>
              <a:t>Вишивка, в</a:t>
            </a:r>
            <a:r>
              <a:rPr lang="en-US" sz="2000" b="1" dirty="0" smtClean="0">
                <a:solidFill>
                  <a:schemeClr val="accent5">
                    <a:lumMod val="50000"/>
                  </a:schemeClr>
                </a:solidFill>
              </a:rPr>
              <a:t>’</a:t>
            </a:r>
            <a:r>
              <a:rPr lang="uk-UA" sz="2000" b="1" dirty="0" err="1" smtClean="0">
                <a:solidFill>
                  <a:schemeClr val="accent5">
                    <a:lumMod val="50000"/>
                  </a:schemeClr>
                </a:solidFill>
              </a:rPr>
              <a:t>язання</a:t>
            </a:r>
            <a:r>
              <a:rPr lang="uk-UA" sz="2000" b="1" dirty="0" smtClean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uk-UA" sz="2000" b="1" dirty="0" err="1" smtClean="0">
                <a:solidFill>
                  <a:schemeClr val="accent5">
                    <a:lumMod val="50000"/>
                  </a:schemeClr>
                </a:solidFill>
              </a:rPr>
              <a:t>бісероплетіння</a:t>
            </a:r>
            <a:r>
              <a:rPr lang="uk-UA" sz="2000" b="1" dirty="0" smtClean="0">
                <a:solidFill>
                  <a:schemeClr val="accent5">
                    <a:lumMod val="50000"/>
                  </a:schemeClr>
                </a:solidFill>
              </a:rPr>
              <a:t>, мозаїка, </a:t>
            </a:r>
            <a:r>
              <a:rPr lang="uk-UA" sz="2000" b="1" dirty="0" err="1" smtClean="0">
                <a:solidFill>
                  <a:schemeClr val="accent5">
                    <a:lumMod val="50000"/>
                  </a:schemeClr>
                </a:solidFill>
              </a:rPr>
              <a:t>квілінг</a:t>
            </a:r>
            <a:r>
              <a:rPr lang="uk-UA" sz="2000" b="1" dirty="0" smtClean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uk-UA" sz="2000" b="1" dirty="0" err="1" smtClean="0">
                <a:solidFill>
                  <a:schemeClr val="accent5">
                    <a:lumMod val="50000"/>
                  </a:schemeClr>
                </a:solidFill>
              </a:rPr>
              <a:t>оригамі</a:t>
            </a:r>
            <a:r>
              <a:rPr lang="uk-UA" sz="2000" b="1" dirty="0" smtClean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uk-UA" sz="2000" b="1" dirty="0" err="1" smtClean="0">
                <a:solidFill>
                  <a:schemeClr val="accent5">
                    <a:lumMod val="50000"/>
                  </a:schemeClr>
                </a:solidFill>
              </a:rPr>
              <a:t>печворк</a:t>
            </a:r>
            <a:r>
              <a:rPr lang="uk-UA" sz="2000" b="1" dirty="0" smtClean="0">
                <a:solidFill>
                  <a:schemeClr val="accent5">
                    <a:lumMod val="50000"/>
                  </a:schemeClr>
                </a:solidFill>
              </a:rPr>
              <a:t> та інші  техніки, які представлені у літературі, сприяють творчому розвитку дітей.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11478" y="1658935"/>
            <a:ext cx="3833284" cy="28749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20365312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2816" y="1277775"/>
            <a:ext cx="4607984" cy="276479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67760" y="1277775"/>
            <a:ext cx="5045875" cy="302752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2231224" y="97135"/>
            <a:ext cx="838597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uk-UA" sz="2800" b="1" dirty="0" smtClean="0">
                <a:solidFill>
                  <a:schemeClr val="accent1">
                    <a:lumMod val="75000"/>
                  </a:schemeClr>
                </a:solidFill>
                <a:ea typeface="Times New Roman" panose="02020603050405020304" pitchFamily="18" charset="0"/>
              </a:rPr>
              <a:t>Майстер – клас по виготовленню закладки для книг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405970" y="5290519"/>
            <a:ext cx="630013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i="1" dirty="0" smtClean="0">
                <a:solidFill>
                  <a:schemeClr val="accent5">
                    <a:lumMod val="50000"/>
                  </a:schemeClr>
                </a:solidFill>
              </a:rPr>
              <a:t>Перші закладки з</a:t>
            </a:r>
            <a:r>
              <a:rPr lang="en-US" sz="2000" b="1" i="1" dirty="0" smtClean="0">
                <a:solidFill>
                  <a:schemeClr val="accent5">
                    <a:lumMod val="50000"/>
                  </a:schemeClr>
                </a:solidFill>
              </a:rPr>
              <a:t>’</a:t>
            </a:r>
            <a:r>
              <a:rPr lang="uk-UA" sz="2000" b="1" i="1" dirty="0" smtClean="0">
                <a:solidFill>
                  <a:schemeClr val="accent5">
                    <a:lumMod val="50000"/>
                  </a:schemeClr>
                </a:solidFill>
              </a:rPr>
              <a:t>явилися</a:t>
            </a:r>
            <a:r>
              <a:rPr lang="ru-RU" sz="2000" b="1" i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uk-UA" sz="2000" b="1" i="1" dirty="0" smtClean="0">
                <a:solidFill>
                  <a:schemeClr val="accent5">
                    <a:lumMod val="50000"/>
                  </a:schemeClr>
                </a:solidFill>
              </a:rPr>
              <a:t>у Х</a:t>
            </a:r>
            <a:r>
              <a:rPr lang="en-US" sz="2000" b="1" i="1" dirty="0" smtClean="0">
                <a:solidFill>
                  <a:schemeClr val="accent5">
                    <a:lumMod val="50000"/>
                  </a:schemeClr>
                </a:solidFill>
              </a:rPr>
              <a:t>V</a:t>
            </a:r>
            <a:r>
              <a:rPr lang="ru-RU" sz="2000" b="1" i="1" dirty="0" smtClean="0">
                <a:solidFill>
                  <a:schemeClr val="accent5">
                    <a:lumMod val="50000"/>
                  </a:schemeClr>
                </a:solidFill>
              </a:rPr>
              <a:t> ст. разом з </a:t>
            </a:r>
            <a:r>
              <a:rPr lang="ru-RU" sz="2000" b="1" i="1" dirty="0" err="1" smtClean="0">
                <a:solidFill>
                  <a:schemeClr val="accent5">
                    <a:lumMod val="50000"/>
                  </a:schemeClr>
                </a:solidFill>
              </a:rPr>
              <a:t>винаходом</a:t>
            </a:r>
            <a:r>
              <a:rPr lang="ru-RU" sz="2000" b="1" i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2000" b="1" i="1" dirty="0" err="1" smtClean="0">
                <a:solidFill>
                  <a:schemeClr val="accent5">
                    <a:lumMod val="50000"/>
                  </a:schemeClr>
                </a:solidFill>
              </a:rPr>
              <a:t>книгодрукуваня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</a:rPr>
              <a:t>,</a:t>
            </a:r>
            <a:r>
              <a:rPr lang="ru-RU" sz="2000" b="1" i="1" dirty="0" smtClean="0">
                <a:solidFill>
                  <a:schemeClr val="accent5">
                    <a:lumMod val="50000"/>
                  </a:schemeClr>
                </a:solidFill>
              </a:rPr>
              <a:t> стали </a:t>
            </a:r>
            <a:r>
              <a:rPr lang="ru-RU" sz="2000" b="1" i="1" dirty="0" err="1" smtClean="0">
                <a:solidFill>
                  <a:schemeClr val="accent5">
                    <a:lumMod val="50000"/>
                  </a:schemeClr>
                </a:solidFill>
              </a:rPr>
              <a:t>виконувати</a:t>
            </a:r>
            <a:r>
              <a:rPr lang="ru-RU" sz="2000" b="1" i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2000" b="1" i="1" dirty="0" err="1" smtClean="0">
                <a:solidFill>
                  <a:schemeClr val="accent5">
                    <a:lumMod val="50000"/>
                  </a:schemeClr>
                </a:solidFill>
              </a:rPr>
              <a:t>практичну</a:t>
            </a:r>
            <a:r>
              <a:rPr lang="ru-RU" sz="2000" b="1" i="1" dirty="0" smtClean="0">
                <a:solidFill>
                  <a:schemeClr val="accent5">
                    <a:lumMod val="50000"/>
                  </a:schemeClr>
                </a:solidFill>
              </a:rPr>
              <a:t> та </a:t>
            </a:r>
            <a:r>
              <a:rPr lang="ru-RU" sz="2000" b="1" i="1" dirty="0" err="1" smtClean="0">
                <a:solidFill>
                  <a:schemeClr val="accent5">
                    <a:lumMod val="50000"/>
                  </a:schemeClr>
                </a:solidFill>
              </a:rPr>
              <a:t>естетичну</a:t>
            </a:r>
            <a:r>
              <a:rPr lang="ru-RU" sz="2000" b="1" i="1" dirty="0" smtClean="0">
                <a:solidFill>
                  <a:schemeClr val="accent5">
                    <a:lumMod val="50000"/>
                  </a:schemeClr>
                </a:solidFill>
              </a:rPr>
              <a:t> роль.</a:t>
            </a:r>
            <a:endParaRPr lang="ru-RU" sz="2000" b="1" i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026" name="Picture 2" descr="ÐÐ°ÑÑÐ¸Ð½ÐºÐ¸ Ð¿Ð¾ Ð·Ð°Ð¿ÑÐ¾ÑÑ ÐºÐ½Ð¸Ð¶ÐºÐ¾Ð²Ð° Ð·Ð°ÐºÐ»Ð°Ð´ÐºÐ° Ð²Ð¸ÑÐ»Ð¾Ð²Ð»ÑÐ²Ð°Ð½Ð½Ñ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259" r="10965" b="21831"/>
          <a:stretch/>
        </p:blipFill>
        <p:spPr bwMode="auto">
          <a:xfrm>
            <a:off x="1592262" y="4813590"/>
            <a:ext cx="2469092" cy="1600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054963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240122" y="203200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accent1">
                    <a:lumMod val="75000"/>
                  </a:schemeClr>
                </a:solidFill>
                <a:ea typeface="Times New Roman" panose="02020603050405020304" pitchFamily="18" charset="0"/>
              </a:rPr>
              <a:t>Виставка творчих робіт учнів</a:t>
            </a:r>
          </a:p>
          <a:p>
            <a:pPr algn="ctr"/>
            <a:r>
              <a:rPr lang="uk-UA" sz="2400" b="1" dirty="0" smtClean="0">
                <a:solidFill>
                  <a:schemeClr val="accent1">
                    <a:lumMod val="75000"/>
                  </a:schemeClr>
                </a:solidFill>
              </a:rPr>
              <a:t>«Я – творча дитина»</a:t>
            </a:r>
            <a:endParaRPr lang="ru-RU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0568" y="1311196"/>
            <a:ext cx="3572932" cy="2679699"/>
          </a:xfrm>
          <a:prstGeom prst="round2DiagRect">
            <a:avLst>
              <a:gd name="adj1" fmla="val 16667"/>
              <a:gd name="adj2" fmla="val 3818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111" t="12407" r="16249"/>
          <a:stretch/>
        </p:blipFill>
        <p:spPr>
          <a:xfrm>
            <a:off x="8068004" y="3887492"/>
            <a:ext cx="3304866" cy="27964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38400" y="2651045"/>
            <a:ext cx="4026100" cy="301957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Прямоугольник 9"/>
          <p:cNvSpPr/>
          <p:nvPr/>
        </p:nvSpPr>
        <p:spPr>
          <a:xfrm>
            <a:off x="8064500" y="1814085"/>
            <a:ext cx="7554878" cy="11808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ru-RU" b="1" i="1" dirty="0" smtClean="0">
                <a:solidFill>
                  <a:schemeClr val="accent5">
                    <a:lumMod val="50000"/>
                  </a:schemeClr>
                </a:solidFill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b="1" i="1" dirty="0" err="1" smtClean="0">
                <a:solidFill>
                  <a:schemeClr val="accent5">
                    <a:lumMod val="50000"/>
                  </a:schemeClr>
                </a:solidFill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Ледве</a:t>
            </a:r>
            <a:r>
              <a:rPr lang="ru-RU" b="1" i="1" dirty="0" smtClean="0">
                <a:solidFill>
                  <a:schemeClr val="accent5">
                    <a:lumMod val="50000"/>
                  </a:schemeClr>
                </a:solidFill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chemeClr val="accent5">
                    <a:lumMod val="50000"/>
                  </a:schemeClr>
                </a:solidFill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чи</a:t>
            </a: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не </a:t>
            </a:r>
            <a:r>
              <a:rPr lang="ru-RU" b="1" i="1" dirty="0" err="1">
                <a:solidFill>
                  <a:schemeClr val="accent5">
                    <a:lumMod val="50000"/>
                  </a:schemeClr>
                </a:solidFill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вища</a:t>
            </a: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з </a:t>
            </a:r>
            <a:r>
              <a:rPr lang="ru-RU" b="1" i="1" dirty="0" err="1" smtClean="0">
                <a:solidFill>
                  <a:schemeClr val="accent5">
                    <a:lumMod val="50000"/>
                  </a:schemeClr>
                </a:solidFill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насолод</a:t>
            </a:r>
            <a:r>
              <a:rPr lang="ru-RU" b="1" i="1" dirty="0" smtClean="0">
                <a:solidFill>
                  <a:schemeClr val="accent5">
                    <a:lumMod val="50000"/>
                  </a:schemeClr>
                </a:solidFill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</a:p>
          <a:p>
            <a:pPr>
              <a:spcAft>
                <a:spcPts val="800"/>
              </a:spcAft>
            </a:pPr>
            <a:r>
              <a:rPr lang="ru-RU" b="1" i="1" dirty="0" smtClean="0">
                <a:solidFill>
                  <a:schemeClr val="accent5">
                    <a:lumMod val="50000"/>
                  </a:schemeClr>
                </a:solidFill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як </a:t>
            </a:r>
            <a:r>
              <a:rPr lang="ru-RU" b="1" i="1" dirty="0" err="1">
                <a:solidFill>
                  <a:schemeClr val="accent5">
                    <a:lumMod val="50000"/>
                  </a:schemeClr>
                </a:solidFill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насолода</a:t>
            </a: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chemeClr val="accent5">
                    <a:lumMod val="50000"/>
                  </a:schemeClr>
                </a:solidFill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творити</a:t>
            </a:r>
            <a:r>
              <a:rPr lang="ru-RU" b="1" i="1" dirty="0" smtClean="0">
                <a:solidFill>
                  <a:schemeClr val="accent5">
                    <a:lumMod val="50000"/>
                  </a:schemeClr>
                </a:solidFill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.»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2000" b="1" i="1" dirty="0" smtClean="0">
                <a:solidFill>
                  <a:schemeClr val="accent5">
                    <a:lumMod val="50000"/>
                  </a:schemeClr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lang="uk-UA" b="1" i="1" dirty="0" smtClean="0">
                <a:solidFill>
                  <a:schemeClr val="accent5">
                    <a:lumMod val="50000"/>
                  </a:schemeClr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М. Гоголь</a:t>
            </a:r>
            <a:endParaRPr lang="ru-RU" b="1" i="1" dirty="0">
              <a:solidFill>
                <a:schemeClr val="accent5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77259" y="5295899"/>
            <a:ext cx="1133202" cy="1231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517156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00" b="3704"/>
          <a:stretch/>
        </p:blipFill>
        <p:spPr>
          <a:xfrm>
            <a:off x="3830888" y="1790934"/>
            <a:ext cx="3941512" cy="309200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556" r="9167"/>
          <a:stretch/>
        </p:blipFill>
        <p:spPr>
          <a:xfrm>
            <a:off x="7772400" y="425684"/>
            <a:ext cx="3916112" cy="27305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945" t="30370" r="6389" b="5926"/>
          <a:stretch/>
        </p:blipFill>
        <p:spPr>
          <a:xfrm>
            <a:off x="359276" y="4047795"/>
            <a:ext cx="3887495" cy="242264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5440113" y="5227153"/>
            <a:ext cx="633729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smtClean="0">
                <a:solidFill>
                  <a:schemeClr val="tx2">
                    <a:lumMod val="75000"/>
                  </a:schemeClr>
                </a:solidFill>
              </a:rPr>
              <a:t>«</a:t>
            </a:r>
            <a:r>
              <a:rPr lang="ru-RU" sz="2000" b="1" i="1" dirty="0" err="1" smtClean="0">
                <a:solidFill>
                  <a:schemeClr val="tx2">
                    <a:lumMod val="75000"/>
                  </a:schemeClr>
                </a:solidFill>
              </a:rPr>
              <a:t>Дати</a:t>
            </a:r>
            <a:r>
              <a:rPr lang="ru-RU" sz="2000" b="1" i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000" b="1" i="1" dirty="0" err="1">
                <a:solidFill>
                  <a:schemeClr val="tx2">
                    <a:lumMod val="75000"/>
                  </a:schemeClr>
                </a:solidFill>
              </a:rPr>
              <a:t>дітям</a:t>
            </a:r>
            <a:r>
              <a:rPr lang="ru-RU" sz="2000" b="1" i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000" b="1" i="1" dirty="0" err="1">
                <a:solidFill>
                  <a:schemeClr val="tx2">
                    <a:lumMod val="75000"/>
                  </a:schemeClr>
                </a:solidFill>
              </a:rPr>
              <a:t>радість</a:t>
            </a:r>
            <a:r>
              <a:rPr lang="ru-RU" sz="2000" b="1" i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000" b="1" i="1" dirty="0" err="1">
                <a:solidFill>
                  <a:schemeClr val="tx2">
                    <a:lumMod val="75000"/>
                  </a:schemeClr>
                </a:solidFill>
              </a:rPr>
              <a:t>праці</a:t>
            </a:r>
            <a:r>
              <a:rPr lang="ru-RU" sz="2000" b="1" i="1" dirty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ru-RU" sz="2000" b="1" i="1" dirty="0" err="1">
                <a:solidFill>
                  <a:schemeClr val="tx2">
                    <a:lumMod val="75000"/>
                  </a:schemeClr>
                </a:solidFill>
              </a:rPr>
              <a:t>радість</a:t>
            </a:r>
            <a:r>
              <a:rPr lang="ru-RU" sz="2000" b="1" i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000" b="1" i="1" dirty="0" err="1">
                <a:solidFill>
                  <a:schemeClr val="tx2">
                    <a:lumMod val="75000"/>
                  </a:schemeClr>
                </a:solidFill>
              </a:rPr>
              <a:t>успіху</a:t>
            </a:r>
            <a:r>
              <a:rPr lang="ru-RU" sz="2000" b="1" i="1" dirty="0">
                <a:solidFill>
                  <a:schemeClr val="tx2">
                    <a:lumMod val="75000"/>
                  </a:schemeClr>
                </a:solidFill>
              </a:rPr>
              <a:t> у </a:t>
            </a:r>
            <a:r>
              <a:rPr lang="ru-RU" sz="2000" b="1" i="1" dirty="0" err="1">
                <a:solidFill>
                  <a:schemeClr val="tx2">
                    <a:lumMod val="75000"/>
                  </a:schemeClr>
                </a:solidFill>
              </a:rPr>
              <a:t>навчанні</a:t>
            </a:r>
            <a:r>
              <a:rPr lang="ru-RU" sz="2000" b="1" i="1" dirty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ru-RU" sz="2000" b="1" i="1" dirty="0" err="1">
                <a:solidFill>
                  <a:schemeClr val="tx2">
                    <a:lumMod val="75000"/>
                  </a:schemeClr>
                </a:solidFill>
              </a:rPr>
              <a:t>збудити</a:t>
            </a:r>
            <a:r>
              <a:rPr lang="ru-RU" sz="2000" b="1" i="1" dirty="0">
                <a:solidFill>
                  <a:schemeClr val="tx2">
                    <a:lumMod val="75000"/>
                  </a:schemeClr>
                </a:solidFill>
              </a:rPr>
              <a:t> в </a:t>
            </a:r>
            <a:r>
              <a:rPr lang="ru-RU" sz="2000" b="1" i="1" dirty="0" err="1">
                <a:solidFill>
                  <a:schemeClr val="tx2">
                    <a:lumMod val="75000"/>
                  </a:schemeClr>
                </a:solidFill>
              </a:rPr>
              <a:t>їхніх</a:t>
            </a:r>
            <a:r>
              <a:rPr lang="ru-RU" sz="2000" b="1" i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000" b="1" i="1" dirty="0" err="1">
                <a:solidFill>
                  <a:schemeClr val="tx2">
                    <a:lumMod val="75000"/>
                  </a:schemeClr>
                </a:solidFill>
              </a:rPr>
              <a:t>серцях</a:t>
            </a:r>
            <a:r>
              <a:rPr lang="ru-RU" sz="2000" b="1" i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000" b="1" i="1" dirty="0" err="1">
                <a:solidFill>
                  <a:schemeClr val="tx2">
                    <a:lumMod val="75000"/>
                  </a:schemeClr>
                </a:solidFill>
              </a:rPr>
              <a:t>почуття</a:t>
            </a:r>
            <a:r>
              <a:rPr lang="ru-RU" sz="2000" b="1" i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000" b="1" i="1" dirty="0" err="1" smtClean="0">
                <a:solidFill>
                  <a:schemeClr val="tx2">
                    <a:lumMod val="75000"/>
                  </a:schemeClr>
                </a:solidFill>
              </a:rPr>
              <a:t>гордості</a:t>
            </a:r>
            <a:r>
              <a:rPr lang="ru-RU" sz="2000" b="1" i="1" dirty="0" smtClean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ru-RU" sz="2000" b="1" i="1" dirty="0" err="1" smtClean="0">
                <a:solidFill>
                  <a:schemeClr val="tx2">
                    <a:lumMod val="75000"/>
                  </a:schemeClr>
                </a:solidFill>
              </a:rPr>
              <a:t>власної</a:t>
            </a:r>
            <a:r>
              <a:rPr lang="ru-RU" sz="2000" b="1" i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000" b="1" i="1" dirty="0" err="1">
                <a:solidFill>
                  <a:schemeClr val="tx2">
                    <a:lumMod val="75000"/>
                  </a:schemeClr>
                </a:solidFill>
              </a:rPr>
              <a:t>гідності</a:t>
            </a:r>
            <a:r>
              <a:rPr lang="ru-RU" sz="2000" b="1" i="1" dirty="0">
                <a:solidFill>
                  <a:schemeClr val="tx2">
                    <a:lumMod val="75000"/>
                  </a:schemeClr>
                </a:solidFill>
              </a:rPr>
              <a:t> — </a:t>
            </a:r>
            <a:r>
              <a:rPr lang="ru-RU" sz="2000" b="1" i="1" dirty="0" err="1">
                <a:solidFill>
                  <a:schemeClr val="tx2">
                    <a:lumMod val="75000"/>
                  </a:schemeClr>
                </a:solidFill>
              </a:rPr>
              <a:t>це</a:t>
            </a:r>
            <a:r>
              <a:rPr lang="ru-RU" sz="2000" b="1" i="1" dirty="0">
                <a:solidFill>
                  <a:schemeClr val="tx2">
                    <a:lumMod val="75000"/>
                  </a:schemeClr>
                </a:solidFill>
              </a:rPr>
              <a:t> перша </a:t>
            </a:r>
            <a:r>
              <a:rPr lang="ru-RU" sz="2000" b="1" i="1" dirty="0" err="1">
                <a:solidFill>
                  <a:schemeClr val="tx2">
                    <a:lumMod val="75000"/>
                  </a:schemeClr>
                </a:solidFill>
              </a:rPr>
              <a:t>заповідь</a:t>
            </a:r>
            <a:r>
              <a:rPr lang="ru-RU" sz="2000" b="1" i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000" b="1" i="1" dirty="0" err="1">
                <a:solidFill>
                  <a:schemeClr val="tx2">
                    <a:lumMod val="75000"/>
                  </a:schemeClr>
                </a:solidFill>
              </a:rPr>
              <a:t>виховання</a:t>
            </a:r>
            <a:r>
              <a:rPr lang="ru-RU" sz="2000" b="1" i="1" dirty="0" smtClean="0">
                <a:solidFill>
                  <a:schemeClr val="tx2">
                    <a:lumMod val="75000"/>
                  </a:schemeClr>
                </a:solidFill>
              </a:rPr>
              <a:t>.»</a:t>
            </a:r>
            <a:endParaRPr lang="uk-UA" sz="2000" b="1" i="1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r"/>
            <a:r>
              <a:rPr lang="uk-UA" sz="2000" b="1" i="1" dirty="0" smtClean="0">
                <a:solidFill>
                  <a:schemeClr val="accent5">
                    <a:lumMod val="50000"/>
                  </a:schemeClr>
                </a:solidFill>
              </a:rPr>
              <a:t>В. Сухомлинський</a:t>
            </a:r>
            <a:endParaRPr lang="ru-RU" sz="2000" b="1" i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050" name="Picture 2" descr="ÐÐ°ÑÑÐ¸Ð½ÐºÐ¸ Ð¿Ð¾ Ð·Ð°Ð¿ÑÐ¾ÑÑ ÑÐ¼Ð±Ð»ÐµÐ¼Ð° Ð´ÐµÑÑÐºÐ¾Ðµ ÑÐ²Ð¾ÑÑÐµÑÑÐ²Ð¾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313" t="5792" r="11086" b="12221"/>
          <a:stretch/>
        </p:blipFill>
        <p:spPr bwMode="auto">
          <a:xfrm>
            <a:off x="762000" y="317500"/>
            <a:ext cx="1333500" cy="1494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152637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778" b="8148"/>
          <a:stretch/>
        </p:blipFill>
        <p:spPr>
          <a:xfrm>
            <a:off x="4838132" y="2744023"/>
            <a:ext cx="2908300" cy="24366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711" t="13906" r="11846"/>
          <a:stretch/>
        </p:blipFill>
        <p:spPr>
          <a:xfrm>
            <a:off x="897780" y="898948"/>
            <a:ext cx="4207620" cy="34199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741" r="17777" b="8395"/>
          <a:stretch/>
        </p:blipFill>
        <p:spPr>
          <a:xfrm>
            <a:off x="7712121" y="1524468"/>
            <a:ext cx="3361515" cy="30196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Прямоугольник 1"/>
          <p:cNvSpPr/>
          <p:nvPr/>
        </p:nvSpPr>
        <p:spPr>
          <a:xfrm>
            <a:off x="3201648" y="-16615"/>
            <a:ext cx="5785045" cy="6718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uk-UA" sz="2800" b="1" dirty="0" smtClean="0">
                <a:solidFill>
                  <a:schemeClr val="accent1">
                    <a:lumMod val="75000"/>
                  </a:schemeClr>
                </a:solidFill>
                <a:ea typeface="Times New Roman" panose="02020603050405020304" pitchFamily="18" charset="0"/>
              </a:rPr>
              <a:t>Краса осені в творчих роботах дітей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21526" y="1205253"/>
            <a:ext cx="1374469" cy="106750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6153"/>
          <a:stretch/>
        </p:blipFill>
        <p:spPr>
          <a:xfrm rot="15735503">
            <a:off x="2603883" y="4840452"/>
            <a:ext cx="1170131" cy="1295400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6243278" y="5409746"/>
            <a:ext cx="6096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</a:rPr>
              <a:t>«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</a:rPr>
              <a:t>Діти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</a:rPr>
              <a:t>повинні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</a:rPr>
              <a:t>жити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</a:rPr>
              <a:t> у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</a:rPr>
              <a:t>світі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</a:rPr>
              <a:t>краси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</a:rPr>
              <a:t>гри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</a:rPr>
              <a:t>казки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</a:rPr>
              <a:t>,</a:t>
            </a:r>
          </a:p>
          <a:p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</a:rPr>
              <a:t>музики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</a:rPr>
              <a:t>малюнка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</a:rPr>
              <a:t>фантазії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</a:rPr>
              <a:t>творчості</a:t>
            </a:r>
            <a:r>
              <a:rPr lang="ru-RU" sz="2000" b="1" i="1" dirty="0" smtClean="0">
                <a:solidFill>
                  <a:schemeClr val="accent5">
                    <a:lumMod val="50000"/>
                  </a:schemeClr>
                </a:solidFill>
              </a:rPr>
              <a:t>.»</a:t>
            </a:r>
          </a:p>
          <a:p>
            <a:r>
              <a:rPr lang="uk-UA" sz="2000" b="1" i="1" dirty="0" smtClean="0">
                <a:solidFill>
                  <a:schemeClr val="accent5">
                    <a:lumMod val="50000"/>
                  </a:schemeClr>
                </a:solidFill>
              </a:rPr>
              <a:t>			       В. Сухомлинський</a:t>
            </a:r>
            <a:endParaRPr lang="ru-RU" sz="2000" b="1" i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432855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Шаблон в оформлении «Облачный шкипер»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mbria-Calibri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9TopShadow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3975" dist="41275" dir="14700000" algn="t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/>
        </a:defPPr>
      </a:lstStyle>
      <a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a:style>
    </a:spDef>
    <a:lnDef>
      <a:spPr/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square" rtlCol="0" anchor="ctr" anchorCtr="1">
        <a:spAutoFit/>
      </a:bodyPr>
      <a:lstStyle>
        <a:defPPr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Office_13665955_TF03460508.potx" id="{5DFBD78C-123E-43C4-B1D8-C87BD0916EA4}" vid="{61EFFEBC-D632-4584-AAF5-CCDDDB225785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mbria-Calibri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9TopShadow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3975" dist="41275" dir="14700000" algn="t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mbria-Calibri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9TopShadow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3975" dist="41275" dir="14700000" algn="t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3F7D94069FF64A86F7DFF56D60E3BE" ma:contentTypeVersion="6" ma:contentTypeDescription="Create a new document." ma:contentTypeScope="" ma:versionID="c32302c77d4085ecf495bdddb7f5e889">
  <xsd:schema xmlns:xsd="http://www.w3.org/2001/XMLSchema" xmlns:xs="http://www.w3.org/2001/XMLSchema" xmlns:p="http://schemas.microsoft.com/office/2006/metadata/properties" xmlns:ns2="a4f35948-e619-41b3-aa29-22878b09cfd2" xmlns:ns3="40262f94-9f35-4ac3-9a90-690165a166b7" targetNamespace="http://schemas.microsoft.com/office/2006/metadata/properties" ma:root="true" ma:fieldsID="4ab5ae46be95f9d0be6107e8200be7a2" ns2:_="" ns3:_="">
    <xsd:import namespace="a4f35948-e619-41b3-aa29-22878b09cfd2"/>
    <xsd:import namespace="40262f94-9f35-4ac3-9a90-690165a166b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VSO_x0020_item_x0020_id" minOccurs="0"/>
                <xsd:element ref="ns3:Item_x0020_Details" minOccurs="0"/>
                <xsd:element ref="ns3:Template_x0020_details" minOccurs="0"/>
                <xsd:element ref="ns3:Assetid_x0020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f35948-e619-41b3-aa29-22878b09cfd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262f94-9f35-4ac3-9a90-690165a166b7" elementFormDefault="qualified">
    <xsd:import namespace="http://schemas.microsoft.com/office/2006/documentManagement/types"/>
    <xsd:import namespace="http://schemas.microsoft.com/office/infopath/2007/PartnerControls"/>
    <xsd:element name="VSO_x0020_item_x0020_id" ma:index="10" nillable="true" ma:displayName="VSO item id" ma:description="Please add the bug number to refer to VSO items." ma:internalName="VSO_x0020_item_x0020_id">
      <xsd:simpleType>
        <xsd:restriction base="dms:Text">
          <xsd:maxLength value="255"/>
        </xsd:restriction>
      </xsd:simpleType>
    </xsd:element>
    <xsd:element name="Item_x0020_Details" ma:index="11" nillable="true" ma:displayName="Item Details" ma:internalName="Item_x0020_Details">
      <xsd:simpleType>
        <xsd:restriction base="dms:Note">
          <xsd:maxLength value="255"/>
        </xsd:restriction>
      </xsd:simpleType>
    </xsd:element>
    <xsd:element name="Template_x0020_details" ma:index="12" nillable="true" ma:displayName="Template details" ma:internalName="Template_x0020_details">
      <xsd:simpleType>
        <xsd:restriction base="dms:Text"/>
      </xsd:simpleType>
    </xsd:element>
    <xsd:element name="Assetid_x0020_" ma:index="13" nillable="true" ma:displayName="Assetid " ma:internalName="Assetid_x0020_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SO_x0020_item_x0020_id xmlns="40262f94-9f35-4ac3-9a90-690165a166b7" xsi:nil="true"/>
    <Assetid_x0020_ xmlns="40262f94-9f35-4ac3-9a90-690165a166b7" xsi:nil="true"/>
    <Item_x0020_Details xmlns="40262f94-9f35-4ac3-9a90-690165a166b7" xsi:nil="true"/>
    <Template_x0020_details xmlns="40262f94-9f35-4ac3-9a90-690165a166b7" xsi:nil="true"/>
  </documentManagement>
</p:properties>
</file>

<file path=customXml/itemProps1.xml><?xml version="1.0" encoding="utf-8"?>
<ds:datastoreItem xmlns:ds="http://schemas.openxmlformats.org/officeDocument/2006/customXml" ds:itemID="{B024FD56-CE1B-42FC-9E83-BFBF160724C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253D857-4181-4777-8893-6E45A690F9F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f35948-e619-41b3-aa29-22878b09cfd2"/>
    <ds:schemaRef ds:uri="40262f94-9f35-4ac3-9a90-690165a166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EDD01B8-816B-49B7-8C81-03AB51D87C54}">
  <ds:schemaRefs>
    <ds:schemaRef ds:uri="http://www.w3.org/XML/1998/namespace"/>
    <ds:schemaRef ds:uri="http://schemas.microsoft.com/office/2006/documentManagement/types"/>
    <ds:schemaRef ds:uri="http://schemas.microsoft.com/office/2006/metadata/properties"/>
    <ds:schemaRef ds:uri="http://purl.org/dc/elements/1.1/"/>
    <ds:schemaRef ds:uri="http://purl.org/dc/dcmitype/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40262f94-9f35-4ac3-9a90-690165a166b7"/>
    <ds:schemaRef ds:uri="a4f35948-e619-41b3-aa29-22878b09cfd2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Слайды в оформлении «Облачный шкипер»</Template>
  <TotalTime>250</TotalTime>
  <Words>254</Words>
  <Application>Microsoft Office PowerPoint</Application>
  <PresentationFormat>Произвольный</PresentationFormat>
  <Paragraphs>29</Paragraphs>
  <Slides>10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Шаблон в оформлении «Облачный шкипер»</vt:lpstr>
      <vt:lpstr>Всеукраїнський місячник шкільних бібліотек «Шкільна бібліотека – центр творчого розвитку дитини»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Макет заголовка</dc:title>
  <dc:creator>user</dc:creator>
  <cp:lastModifiedBy>Zmiev</cp:lastModifiedBy>
  <cp:revision>30</cp:revision>
  <dcterms:created xsi:type="dcterms:W3CDTF">2018-10-29T16:35:09Z</dcterms:created>
  <dcterms:modified xsi:type="dcterms:W3CDTF">2018-11-02T09:27:29Z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Order">
    <vt:r8>74062900</vt:r8>
  </property>
  <property fmtid="{D5CDD505-2E9C-101B-9397-08002B2CF9AE}" pid="4" name="HiddenCategoryTags">
    <vt:lpwstr/>
  </property>
  <property fmtid="{D5CDD505-2E9C-101B-9397-08002B2CF9AE}" pid="5" name="InternalTags">
    <vt:lpwstr/>
  </property>
  <property fmtid="{D5CDD505-2E9C-101B-9397-08002B2CF9AE}" pid="6" name="FeatureTags">
    <vt:lpwstr/>
  </property>
  <property fmtid="{D5CDD505-2E9C-101B-9397-08002B2CF9AE}" pid="7" name="LocalizationTags">
    <vt:lpwstr/>
  </property>
  <property fmtid="{D5CDD505-2E9C-101B-9397-08002B2CF9AE}" pid="8" name="CategoryTags">
    <vt:lpwstr/>
  </property>
  <property fmtid="{D5CDD505-2E9C-101B-9397-08002B2CF9AE}" pid="9" name="Applications">
    <vt:lpwstr/>
  </property>
  <property fmtid="{D5CDD505-2E9C-101B-9397-08002B2CF9AE}" pid="10" name="CampaignTags">
    <vt:lpwstr/>
  </property>
  <property fmtid="{D5CDD505-2E9C-101B-9397-08002B2CF9AE}" pid="11" name="ScenarioTags">
    <vt:lpwstr/>
  </property>
</Properties>
</file>