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charts/style2.xml" ContentType="application/vnd.ms-office.chart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7"/>
  </p:notesMasterIdLst>
  <p:sldIdLst>
    <p:sldId id="311" r:id="rId2"/>
    <p:sldId id="312" r:id="rId3"/>
    <p:sldId id="329" r:id="rId4"/>
    <p:sldId id="326" r:id="rId5"/>
    <p:sldId id="314" r:id="rId6"/>
    <p:sldId id="315" r:id="rId7"/>
    <p:sldId id="316" r:id="rId8"/>
    <p:sldId id="317" r:id="rId9"/>
    <p:sldId id="319" r:id="rId10"/>
    <p:sldId id="325" r:id="rId11"/>
    <p:sldId id="320" r:id="rId12"/>
    <p:sldId id="321" r:id="rId13"/>
    <p:sldId id="324" r:id="rId14"/>
    <p:sldId id="327" r:id="rId15"/>
    <p:sldId id="322" r:id="rId16"/>
  </p:sldIdLst>
  <p:sldSz cx="9144000" cy="6858000" type="screen4x3"/>
  <p:notesSz cx="7100888" cy="10233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7A513F0D-F802-4B3C-9B89-21ECD5921625}">
          <p14:sldIdLst>
            <p14:sldId id="311"/>
            <p14:sldId id="312"/>
            <p14:sldId id="329"/>
            <p14:sldId id="326"/>
            <p14:sldId id="314"/>
            <p14:sldId id="315"/>
            <p14:sldId id="316"/>
            <p14:sldId id="317"/>
            <p14:sldId id="319"/>
            <p14:sldId id="325"/>
            <p14:sldId id="320"/>
            <p14:sldId id="321"/>
            <p14:sldId id="324"/>
            <p14:sldId id="327"/>
            <p14:sldId id="3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66"/>
    <a:srgbClr val="7A5128"/>
    <a:srgbClr val="006600"/>
    <a:srgbClr val="1111FF"/>
    <a:srgbClr val="996633"/>
    <a:srgbClr val="9900FF"/>
    <a:srgbClr val="0000FF"/>
    <a:srgbClr val="061280"/>
    <a:srgbClr val="F8F27A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5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Заклади дошкільної освіти</c:v>
                </c:pt>
                <c:pt idx="1">
                  <c:v>Заклади позашкільної освіти</c:v>
                </c:pt>
                <c:pt idx="2">
                  <c:v>Заклади загальної середньої освіти І ст.</c:v>
                </c:pt>
                <c:pt idx="3">
                  <c:v>Заклади загальної середньої освіти І-ІІ ст.</c:v>
                </c:pt>
                <c:pt idx="4">
                  <c:v>Заклади загальної середньої освіти І-ІІІ ст.</c:v>
                </c:pt>
                <c:pt idx="5">
                  <c:v>Гімназії </c:v>
                </c:pt>
                <c:pt idx="6">
                  <c:v>Ліцеї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</c:v>
                </c:pt>
                <c:pt idx="1">
                  <c:v>2</c:v>
                </c:pt>
                <c:pt idx="2">
                  <c:v>1</c:v>
                </c:pt>
                <c:pt idx="3">
                  <c:v>8</c:v>
                </c:pt>
                <c:pt idx="4">
                  <c:v>13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B0-48CF-BD45-EE0ACB24867E}"/>
            </c:ext>
          </c:extLst>
        </c:ser>
        <c:dLbls>
          <c:showVal val="1"/>
        </c:dLbls>
        <c:gapWidth val="53"/>
        <c:overlap val="-20"/>
        <c:axId val="63542400"/>
        <c:axId val="63543936"/>
      </c:barChart>
      <c:catAx>
        <c:axId val="6354240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543936"/>
        <c:crosses val="autoZero"/>
        <c:auto val="1"/>
        <c:lblAlgn val="ctr"/>
        <c:lblOffset val="100"/>
      </c:catAx>
      <c:valAx>
        <c:axId val="6354393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54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dLbl>
              <c:idx val="0"/>
              <c:layout>
                <c:manualLayout>
                  <c:x val="3.3302138679079406E-2"/>
                  <c:y val="-6.250000000000011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E3C-44F2-805F-3893C99B8AA3}"/>
                </c:ext>
              </c:extLst>
            </c:dLbl>
            <c:dLbl>
              <c:idx val="1"/>
              <c:layout>
                <c:manualLayout>
                  <c:x val="1.480095052403518E-2"/>
                  <c:y val="-7.812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E3C-44F2-805F-3893C99B8AA3}"/>
                </c:ext>
              </c:extLst>
            </c:dLbl>
            <c:dLbl>
              <c:idx val="2"/>
              <c:layout>
                <c:manualLayout>
                  <c:x val="1.6651069339539696E-2"/>
                  <c:y val="-4.687499999999998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3C-44F2-805F-3893C99B8AA3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Педагогічне звання</c:v>
                </c:pt>
                <c:pt idx="1">
                  <c:v>Вища категорія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0.23</c:v>
                </c:pt>
                <c:pt idx="1">
                  <c:v>0.37000000000000005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E3C-44F2-805F-3893C99B8AA3}"/>
            </c:ext>
          </c:extLst>
        </c:ser>
        <c:dLbls/>
        <c:gapWidth val="65"/>
        <c:shape val="cylinder"/>
        <c:axId val="63608320"/>
        <c:axId val="63609856"/>
        <c:axId val="0"/>
      </c:bar3DChart>
      <c:catAx>
        <c:axId val="63608320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609856"/>
        <c:crosses val="autoZero"/>
        <c:auto val="1"/>
        <c:lblAlgn val="ctr"/>
        <c:lblOffset val="100"/>
      </c:catAx>
      <c:valAx>
        <c:axId val="63609856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608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>
                <c:manualLayout>
                  <c:x val="-1.8632557129611177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7A512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52725995000058679"/>
                      <c:h val="0.171431251803055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EB1-47CA-90FB-5BFF6DC7C0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B1-47CA-90FB-5BFF6DC7C0C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Зміївський ліцей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>
                <c:manualLayout>
                  <c:x val="5.4605286322930414E-2"/>
                  <c:y val="-2.754743255759474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bg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BF09560-1615-4D2E-88B6-71D0879BAE55}" type="SERIESNAME">
                      <a:rPr lang="ru-RU" sz="2000">
                        <a:solidFill>
                          <a:schemeClr val="accent6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РЯДА]</a:t>
                    </a:fld>
                    <a:r>
                      <a:rPr lang="ru-RU" sz="2000" baseline="0" dirty="0">
                        <a:solidFill>
                          <a:schemeClr val="accent6"/>
                        </a:solidFill>
                      </a:rPr>
                      <a:t>; </a:t>
                    </a:r>
                    <a:fld id="{E3F2ECD6-0495-44C9-96F2-6B4841988912}" type="VALUE">
                      <a:rPr lang="ru-RU" sz="2000" baseline="0">
                        <a:solidFill>
                          <a:schemeClr val="accent6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 sz="2000" baseline="0" dirty="0">
                      <a:solidFill>
                        <a:schemeClr val="accent6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52516020938721375"/>
                      <c:h val="0.25958303598735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EB1-47CA-90FB-5BFF6DC7C0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B1-47CA-90FB-5BFF6DC7C0C5}"/>
            </c:ext>
          </c:extLst>
        </c:ser>
        <c:dLbls>
          <c:showVal val="1"/>
        </c:dLbls>
        <c:overlap val="-25"/>
        <c:axId val="104787968"/>
        <c:axId val="104789504"/>
      </c:barChart>
      <c:catAx>
        <c:axId val="104787968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104789504"/>
        <c:crosses val="autoZero"/>
        <c:auto val="1"/>
        <c:lblAlgn val="ctr"/>
        <c:lblOffset val="100"/>
      </c:catAx>
      <c:valAx>
        <c:axId val="10478950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04787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accent1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983603-65DB-45ED-9F53-A171D13C279E}" type="doc">
      <dgm:prSet loTypeId="urn:microsoft.com/office/officeart/2008/layout/VerticalCurvedList" loCatId="list" qsTypeId="urn:microsoft.com/office/officeart/2005/8/quickstyle/simple3" qsCatId="simple" csTypeId="urn:microsoft.com/office/officeart/2005/8/colors/accent0_3" csCatId="mainScheme" phldr="1"/>
      <dgm:spPr/>
    </dgm:pt>
    <dgm:pt modelId="{F4C32981-159A-47EA-AD58-B4BABBAE78E6}">
      <dgm:prSet phldrT="[Текст]"/>
      <dgm:spPr/>
      <dgm:t>
        <a:bodyPr/>
        <a:lstStyle/>
        <a:p>
          <a:r>
            <a:rPr lang="uk-UA" b="1" dirty="0" err="1" smtClean="0"/>
            <a:t>Медіаграмотність</a:t>
          </a:r>
          <a:r>
            <a:rPr lang="uk-UA" b="1" dirty="0" smtClean="0"/>
            <a:t> і контент-аналіз</a:t>
          </a:r>
          <a:endParaRPr lang="ru-RU" dirty="0"/>
        </a:p>
      </dgm:t>
    </dgm:pt>
    <dgm:pt modelId="{09252D70-E51B-4A6A-9699-828A49437C03}" type="parTrans" cxnId="{93A63DB7-9777-42EB-A51E-B84D96B20811}">
      <dgm:prSet/>
      <dgm:spPr/>
      <dgm:t>
        <a:bodyPr/>
        <a:lstStyle/>
        <a:p>
          <a:endParaRPr lang="ru-RU"/>
        </a:p>
      </dgm:t>
    </dgm:pt>
    <dgm:pt modelId="{04367D9F-7D5A-4278-8DB1-6A2B94850CA4}" type="sibTrans" cxnId="{93A63DB7-9777-42EB-A51E-B84D96B20811}">
      <dgm:prSet/>
      <dgm:spPr/>
      <dgm:t>
        <a:bodyPr/>
        <a:lstStyle/>
        <a:p>
          <a:endParaRPr lang="ru-RU"/>
        </a:p>
      </dgm:t>
    </dgm:pt>
    <dgm:pt modelId="{004C4A07-E92E-41D6-B626-AA25AB32BFC5}">
      <dgm:prSet phldrT="[Текст]"/>
      <dgm:spPr/>
      <dgm:t>
        <a:bodyPr/>
        <a:lstStyle/>
        <a:p>
          <a:r>
            <a:rPr lang="ru-RU" b="1" dirty="0" err="1" smtClean="0"/>
            <a:t>Освіта</a:t>
          </a:r>
          <a:r>
            <a:rPr lang="ru-RU" b="1" dirty="0" smtClean="0"/>
            <a:t> для </a:t>
          </a:r>
          <a:r>
            <a:rPr lang="ru-RU" b="1" dirty="0" err="1" smtClean="0"/>
            <a:t>сталого</a:t>
          </a:r>
          <a:r>
            <a:rPr lang="ru-RU" b="1" dirty="0" smtClean="0"/>
            <a:t> </a:t>
          </a:r>
          <a:r>
            <a:rPr lang="ru-RU" b="1" dirty="0" err="1" smtClean="0"/>
            <a:t>розвитку</a:t>
          </a:r>
          <a:r>
            <a:rPr lang="ru-RU" b="1" dirty="0" smtClean="0"/>
            <a:t> в </a:t>
          </a:r>
          <a:r>
            <a:rPr lang="ru-RU" b="1" dirty="0" err="1" smtClean="0"/>
            <a:t>дії</a:t>
          </a:r>
          <a:endParaRPr lang="ru-RU" b="1" dirty="0"/>
        </a:p>
      </dgm:t>
    </dgm:pt>
    <dgm:pt modelId="{1214FBDB-CC4B-425F-8D6B-FB6F208CB588}" type="parTrans" cxnId="{021906C5-EEB8-40C2-A446-5BB37249AECF}">
      <dgm:prSet/>
      <dgm:spPr/>
      <dgm:t>
        <a:bodyPr/>
        <a:lstStyle/>
        <a:p>
          <a:endParaRPr lang="ru-RU"/>
        </a:p>
      </dgm:t>
    </dgm:pt>
    <dgm:pt modelId="{268C6D5C-3D51-471D-83E1-98584018EE97}" type="sibTrans" cxnId="{021906C5-EEB8-40C2-A446-5BB37249AECF}">
      <dgm:prSet/>
      <dgm:spPr/>
      <dgm:t>
        <a:bodyPr/>
        <a:lstStyle/>
        <a:p>
          <a:endParaRPr lang="ru-RU"/>
        </a:p>
      </dgm:t>
    </dgm:pt>
    <dgm:pt modelId="{CA6A1B65-8DE6-4EDF-BEEE-9BEE7082EE92}">
      <dgm:prSet/>
      <dgm:spPr/>
      <dgm:t>
        <a:bodyPr/>
        <a:lstStyle/>
        <a:p>
          <a:r>
            <a:rPr lang="uk-UA" b="1" dirty="0" smtClean="0"/>
            <a:t>Культура добросусідства</a:t>
          </a:r>
          <a:endParaRPr lang="ru-RU" dirty="0"/>
        </a:p>
      </dgm:t>
    </dgm:pt>
    <dgm:pt modelId="{12C0FEC9-89C8-4FC2-BA09-B29929B028D1}" type="parTrans" cxnId="{552FA25B-E323-4C98-9D4C-4B4270716982}">
      <dgm:prSet/>
      <dgm:spPr/>
      <dgm:t>
        <a:bodyPr/>
        <a:lstStyle/>
        <a:p>
          <a:endParaRPr lang="ru-RU"/>
        </a:p>
      </dgm:t>
    </dgm:pt>
    <dgm:pt modelId="{F949F5E2-78B2-42FB-B2B6-E6A4CCD276B8}" type="sibTrans" cxnId="{552FA25B-E323-4C98-9D4C-4B4270716982}">
      <dgm:prSet/>
      <dgm:spPr/>
      <dgm:t>
        <a:bodyPr/>
        <a:lstStyle/>
        <a:p>
          <a:endParaRPr lang="ru-RU"/>
        </a:p>
      </dgm:t>
    </dgm:pt>
    <dgm:pt modelId="{6FAE8970-9BE9-42CD-93E9-68020660DE75}">
      <dgm:prSet phldrT="[Текст]"/>
      <dgm:spPr/>
      <dgm:t>
        <a:bodyPr/>
        <a:lstStyle/>
        <a:p>
          <a:r>
            <a:rPr lang="ru-RU" b="1" dirty="0" err="1" smtClean="0"/>
            <a:t>Вчимося</a:t>
          </a:r>
          <a:r>
            <a:rPr lang="ru-RU" b="1" dirty="0" smtClean="0"/>
            <a:t> </a:t>
          </a:r>
          <a:r>
            <a:rPr lang="ru-RU" b="1" dirty="0" err="1" smtClean="0"/>
            <a:t>жити</a:t>
          </a:r>
          <a:r>
            <a:rPr lang="ru-RU" b="1" dirty="0" smtClean="0"/>
            <a:t> разом</a:t>
          </a:r>
          <a:endParaRPr lang="ru-RU" dirty="0"/>
        </a:p>
      </dgm:t>
    </dgm:pt>
    <dgm:pt modelId="{573C6993-9E09-4C40-B502-B3CCD239F35E}" type="parTrans" cxnId="{9518DFF0-D532-407F-9E17-C08B59A1F3DF}">
      <dgm:prSet/>
      <dgm:spPr/>
      <dgm:t>
        <a:bodyPr/>
        <a:lstStyle/>
        <a:p>
          <a:endParaRPr lang="ru-RU"/>
        </a:p>
      </dgm:t>
    </dgm:pt>
    <dgm:pt modelId="{80D996CF-0696-405D-AC31-E2DEA355571C}" type="sibTrans" cxnId="{9518DFF0-D532-407F-9E17-C08B59A1F3DF}">
      <dgm:prSet/>
      <dgm:spPr/>
      <dgm:t>
        <a:bodyPr/>
        <a:lstStyle/>
        <a:p>
          <a:endParaRPr lang="ru-RU"/>
        </a:p>
      </dgm:t>
    </dgm:pt>
    <dgm:pt modelId="{0B3F69BE-2F35-4BFD-894B-91CAD07939E4}">
      <dgm:prSet/>
      <dgm:spPr/>
      <dgm:t>
        <a:bodyPr/>
        <a:lstStyle/>
        <a:p>
          <a:r>
            <a:rPr lang="uk-UA" b="1" dirty="0" smtClean="0"/>
            <a:t>Спорт заради розвитку</a:t>
          </a:r>
          <a:endParaRPr lang="ru-RU" dirty="0"/>
        </a:p>
      </dgm:t>
    </dgm:pt>
    <dgm:pt modelId="{53B6E021-31A6-40F3-B65D-6AD48F044375}" type="parTrans" cxnId="{D8CDC2C9-D300-4DCB-B98B-D2B0CB95034B}">
      <dgm:prSet/>
      <dgm:spPr/>
      <dgm:t>
        <a:bodyPr/>
        <a:lstStyle/>
        <a:p>
          <a:endParaRPr lang="ru-RU"/>
        </a:p>
      </dgm:t>
    </dgm:pt>
    <dgm:pt modelId="{96D4DEFE-3BB6-45FF-803A-CFE893E536BD}" type="sibTrans" cxnId="{D8CDC2C9-D300-4DCB-B98B-D2B0CB95034B}">
      <dgm:prSet/>
      <dgm:spPr/>
      <dgm:t>
        <a:bodyPr/>
        <a:lstStyle/>
        <a:p>
          <a:endParaRPr lang="ru-RU"/>
        </a:p>
      </dgm:t>
    </dgm:pt>
    <dgm:pt modelId="{8DAB65DF-20ED-4C5E-BBF9-7D251E95D0A8}">
      <dgm:prSet/>
      <dgm:spPr/>
      <dgm:t>
        <a:bodyPr/>
        <a:lstStyle/>
        <a:p>
          <a:r>
            <a:rPr lang="ru-RU" b="1" dirty="0" smtClean="0"/>
            <a:t>Школа </a:t>
          </a:r>
          <a:r>
            <a:rPr lang="ru-RU" b="1" dirty="0" err="1" smtClean="0"/>
            <a:t>енергії</a:t>
          </a:r>
          <a:r>
            <a:rPr lang="ru-RU" b="1" dirty="0" smtClean="0"/>
            <a:t> 2.0</a:t>
          </a:r>
          <a:endParaRPr lang="ru-RU" b="1" dirty="0"/>
        </a:p>
      </dgm:t>
    </dgm:pt>
    <dgm:pt modelId="{7CF97D40-78F5-482D-BDE9-5AF0117CD7D3}" type="parTrans" cxnId="{1B2CB9F9-4570-426E-8650-1544B6ED856C}">
      <dgm:prSet/>
      <dgm:spPr/>
      <dgm:t>
        <a:bodyPr/>
        <a:lstStyle/>
        <a:p>
          <a:endParaRPr lang="ru-RU"/>
        </a:p>
      </dgm:t>
    </dgm:pt>
    <dgm:pt modelId="{04E56953-F358-4AF7-91B9-6262C5E893C8}" type="sibTrans" cxnId="{1B2CB9F9-4570-426E-8650-1544B6ED856C}">
      <dgm:prSet/>
      <dgm:spPr/>
      <dgm:t>
        <a:bodyPr/>
        <a:lstStyle/>
        <a:p>
          <a:endParaRPr lang="ru-RU"/>
        </a:p>
      </dgm:t>
    </dgm:pt>
    <dgm:pt modelId="{1D364317-8637-4AA1-BDB1-AA1B5E16504F}">
      <dgm:prSet/>
      <dgm:spPr/>
      <dgm:t>
        <a:bodyPr/>
        <a:lstStyle/>
        <a:p>
          <a:r>
            <a:rPr lang="uk-UA" b="1" dirty="0" smtClean="0"/>
            <a:t>Садочок – простір дружний до дитини</a:t>
          </a:r>
          <a:endParaRPr lang="ru-RU" dirty="0"/>
        </a:p>
      </dgm:t>
    </dgm:pt>
    <dgm:pt modelId="{ABB6626A-4D1B-4FA4-9D4B-FEECC98A9303}" type="parTrans" cxnId="{6258A656-41CD-4BF5-85A5-70B767F3BCDC}">
      <dgm:prSet/>
      <dgm:spPr/>
      <dgm:t>
        <a:bodyPr/>
        <a:lstStyle/>
        <a:p>
          <a:endParaRPr lang="ru-RU"/>
        </a:p>
      </dgm:t>
    </dgm:pt>
    <dgm:pt modelId="{ECE759A5-8A4A-496D-8B7B-DF75F74A0A06}" type="sibTrans" cxnId="{6258A656-41CD-4BF5-85A5-70B767F3BCDC}">
      <dgm:prSet/>
      <dgm:spPr/>
      <dgm:t>
        <a:bodyPr/>
        <a:lstStyle/>
        <a:p>
          <a:endParaRPr lang="ru-RU"/>
        </a:p>
      </dgm:t>
    </dgm:pt>
    <dgm:pt modelId="{36D73AA4-7951-46AA-8D44-3E3DCB090607}">
      <dgm:prSet phldrT="[Текст]"/>
      <dgm:spPr/>
      <dgm:t>
        <a:bodyPr/>
        <a:lstStyle/>
        <a:p>
          <a:endParaRPr lang="ru-RU" dirty="0"/>
        </a:p>
      </dgm:t>
    </dgm:pt>
    <dgm:pt modelId="{AA1D484E-EFD6-4AD0-B678-DD3E0F27F886}" type="parTrans" cxnId="{944ED2E4-CE58-4BD5-8BF4-3F03C8356549}">
      <dgm:prSet/>
      <dgm:spPr/>
      <dgm:t>
        <a:bodyPr/>
        <a:lstStyle/>
        <a:p>
          <a:endParaRPr lang="ru-RU"/>
        </a:p>
      </dgm:t>
    </dgm:pt>
    <dgm:pt modelId="{EFC2AA83-4C70-46A0-9C5D-45F54DB538A1}" type="sibTrans" cxnId="{944ED2E4-CE58-4BD5-8BF4-3F03C8356549}">
      <dgm:prSet/>
      <dgm:spPr/>
      <dgm:t>
        <a:bodyPr/>
        <a:lstStyle/>
        <a:p>
          <a:endParaRPr lang="ru-RU"/>
        </a:p>
      </dgm:t>
    </dgm:pt>
    <dgm:pt modelId="{D11E6CF3-3513-49B4-B204-DA83A5613B2D}" type="pres">
      <dgm:prSet presAssocID="{86983603-65DB-45ED-9F53-A171D13C279E}" presName="Name0" presStyleCnt="0">
        <dgm:presLayoutVars>
          <dgm:chMax val="7"/>
          <dgm:chPref val="7"/>
          <dgm:dir/>
        </dgm:presLayoutVars>
      </dgm:prSet>
      <dgm:spPr/>
    </dgm:pt>
    <dgm:pt modelId="{6BE2423E-1310-43EC-9657-1F010E72B58C}" type="pres">
      <dgm:prSet presAssocID="{86983603-65DB-45ED-9F53-A171D13C279E}" presName="Name1" presStyleCnt="0"/>
      <dgm:spPr/>
    </dgm:pt>
    <dgm:pt modelId="{E8E85F86-A6E3-4223-9755-45E510B7C2DB}" type="pres">
      <dgm:prSet presAssocID="{86983603-65DB-45ED-9F53-A171D13C279E}" presName="cycle" presStyleCnt="0"/>
      <dgm:spPr/>
    </dgm:pt>
    <dgm:pt modelId="{99B34EE3-B359-4649-AA00-CE2E781EABF3}" type="pres">
      <dgm:prSet presAssocID="{86983603-65DB-45ED-9F53-A171D13C279E}" presName="srcNode" presStyleLbl="node1" presStyleIdx="0" presStyleCnt="7"/>
      <dgm:spPr/>
    </dgm:pt>
    <dgm:pt modelId="{2529C08A-43CE-4E2E-856A-6BD1E3A75947}" type="pres">
      <dgm:prSet presAssocID="{86983603-65DB-45ED-9F53-A171D13C279E}" presName="conn" presStyleLbl="parChTrans1D2" presStyleIdx="0" presStyleCnt="1"/>
      <dgm:spPr/>
      <dgm:t>
        <a:bodyPr/>
        <a:lstStyle/>
        <a:p>
          <a:endParaRPr lang="ru-RU"/>
        </a:p>
      </dgm:t>
    </dgm:pt>
    <dgm:pt modelId="{A4044BD2-0E4E-49C8-92A6-F488326B7FA3}" type="pres">
      <dgm:prSet presAssocID="{86983603-65DB-45ED-9F53-A171D13C279E}" presName="extraNode" presStyleLbl="node1" presStyleIdx="0" presStyleCnt="7"/>
      <dgm:spPr/>
    </dgm:pt>
    <dgm:pt modelId="{D842551E-5EE8-4E8D-999A-8F0E36403652}" type="pres">
      <dgm:prSet presAssocID="{86983603-65DB-45ED-9F53-A171D13C279E}" presName="dstNode" presStyleLbl="node1" presStyleIdx="0" presStyleCnt="7"/>
      <dgm:spPr/>
    </dgm:pt>
    <dgm:pt modelId="{D0976994-D11C-4ACD-A0A0-7A39549B5267}" type="pres">
      <dgm:prSet presAssocID="{F4C32981-159A-47EA-AD58-B4BABBAE78E6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D26AA-DA5A-49CC-9419-99AEF87247FF}" type="pres">
      <dgm:prSet presAssocID="{F4C32981-159A-47EA-AD58-B4BABBAE78E6}" presName="accent_1" presStyleCnt="0"/>
      <dgm:spPr/>
    </dgm:pt>
    <dgm:pt modelId="{6E9DADD3-2201-4062-9B8D-EBF73B9A2468}" type="pres">
      <dgm:prSet presAssocID="{F4C32981-159A-47EA-AD58-B4BABBAE78E6}" presName="accentRepeatNode" presStyleLbl="solidFgAcc1" presStyleIdx="0" presStyleCnt="7" custLinFactNeighborX="-3349" custLinFactNeighborY="604"/>
      <dgm:spPr/>
    </dgm:pt>
    <dgm:pt modelId="{6AD19612-FA0A-4AA3-ACB9-5414AAD90FE8}" type="pres">
      <dgm:prSet presAssocID="{6FAE8970-9BE9-42CD-93E9-68020660DE75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7FCDD-9BBF-4FF9-83E2-2139006B1607}" type="pres">
      <dgm:prSet presAssocID="{6FAE8970-9BE9-42CD-93E9-68020660DE75}" presName="accent_2" presStyleCnt="0"/>
      <dgm:spPr/>
    </dgm:pt>
    <dgm:pt modelId="{1860EECF-7D0C-4C61-BB0E-913373B77FE8}" type="pres">
      <dgm:prSet presAssocID="{6FAE8970-9BE9-42CD-93E9-68020660DE75}" presName="accentRepeatNode" presStyleLbl="solidFgAcc1" presStyleIdx="1" presStyleCnt="7"/>
      <dgm:spPr/>
    </dgm:pt>
    <dgm:pt modelId="{ADB7D4F6-C0D5-439E-81FA-A522225E9B28}" type="pres">
      <dgm:prSet presAssocID="{CA6A1B65-8DE6-4EDF-BEEE-9BEE7082EE92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73C6A-9A62-4073-B14A-1EFE7C37E55B}" type="pres">
      <dgm:prSet presAssocID="{CA6A1B65-8DE6-4EDF-BEEE-9BEE7082EE92}" presName="accent_3" presStyleCnt="0"/>
      <dgm:spPr/>
    </dgm:pt>
    <dgm:pt modelId="{A7E2E909-44C3-451E-9EF9-5016203AD995}" type="pres">
      <dgm:prSet presAssocID="{CA6A1B65-8DE6-4EDF-BEEE-9BEE7082EE92}" presName="accentRepeatNode" presStyleLbl="solidFgAcc1" presStyleIdx="2" presStyleCnt="7"/>
      <dgm:spPr/>
    </dgm:pt>
    <dgm:pt modelId="{A6A4F90E-1628-4A2F-A77A-218C4E8D7DD6}" type="pres">
      <dgm:prSet presAssocID="{1D364317-8637-4AA1-BDB1-AA1B5E16504F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FF3D4E-7F04-4630-BA63-6BA34A3A5A05}" type="pres">
      <dgm:prSet presAssocID="{1D364317-8637-4AA1-BDB1-AA1B5E16504F}" presName="accent_4" presStyleCnt="0"/>
      <dgm:spPr/>
    </dgm:pt>
    <dgm:pt modelId="{DB6C717B-8587-45FE-8A29-20677FE7CB22}" type="pres">
      <dgm:prSet presAssocID="{1D364317-8637-4AA1-BDB1-AA1B5E16504F}" presName="accentRepeatNode" presStyleLbl="solidFgAcc1" presStyleIdx="3" presStyleCnt="7"/>
      <dgm:spPr/>
    </dgm:pt>
    <dgm:pt modelId="{530137FA-42F4-45E0-B66F-CB2543E3A8E4}" type="pres">
      <dgm:prSet presAssocID="{0B3F69BE-2F35-4BFD-894B-91CAD07939E4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D49D8-3B67-4E55-89E9-05D22A15B3D7}" type="pres">
      <dgm:prSet presAssocID="{0B3F69BE-2F35-4BFD-894B-91CAD07939E4}" presName="accent_5" presStyleCnt="0"/>
      <dgm:spPr/>
    </dgm:pt>
    <dgm:pt modelId="{F3777B64-B45B-40D1-AB9D-C13AFAC35B33}" type="pres">
      <dgm:prSet presAssocID="{0B3F69BE-2F35-4BFD-894B-91CAD07939E4}" presName="accentRepeatNode" presStyleLbl="solidFgAcc1" presStyleIdx="4" presStyleCnt="7"/>
      <dgm:spPr/>
    </dgm:pt>
    <dgm:pt modelId="{41126A79-6572-4B1A-9B1B-F3B69E38B0B0}" type="pres">
      <dgm:prSet presAssocID="{8DAB65DF-20ED-4C5E-BBF9-7D251E95D0A8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D8FEC-FCEF-424D-AAA9-0DA449607790}" type="pres">
      <dgm:prSet presAssocID="{8DAB65DF-20ED-4C5E-BBF9-7D251E95D0A8}" presName="accent_6" presStyleCnt="0"/>
      <dgm:spPr/>
    </dgm:pt>
    <dgm:pt modelId="{2CE6A0B6-0AA9-4AFE-AAB0-2F40405D4CDD}" type="pres">
      <dgm:prSet presAssocID="{8DAB65DF-20ED-4C5E-BBF9-7D251E95D0A8}" presName="accentRepeatNode" presStyleLbl="solidFgAcc1" presStyleIdx="5" presStyleCnt="7"/>
      <dgm:spPr/>
    </dgm:pt>
    <dgm:pt modelId="{2CF7DDD1-DA8A-4EB8-AA50-5E1BB50E36C2}" type="pres">
      <dgm:prSet presAssocID="{004C4A07-E92E-41D6-B626-AA25AB32BFC5}" presName="text_7" presStyleLbl="node1" presStyleIdx="6" presStyleCnt="7" custScaleX="100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0839A-FC72-46B9-B0B6-0E5DED5CA8E0}" type="pres">
      <dgm:prSet presAssocID="{004C4A07-E92E-41D6-B626-AA25AB32BFC5}" presName="accent_7" presStyleCnt="0"/>
      <dgm:spPr/>
    </dgm:pt>
    <dgm:pt modelId="{88CDB0AF-2857-456F-AE37-D3BE92264A81}" type="pres">
      <dgm:prSet presAssocID="{004C4A07-E92E-41D6-B626-AA25AB32BFC5}" presName="accentRepeatNode" presStyleLbl="solidFgAcc1" presStyleIdx="6" presStyleCnt="7"/>
      <dgm:spPr/>
      <dgm:t>
        <a:bodyPr/>
        <a:lstStyle/>
        <a:p>
          <a:endParaRPr lang="ru-RU"/>
        </a:p>
      </dgm:t>
    </dgm:pt>
  </dgm:ptLst>
  <dgm:cxnLst>
    <dgm:cxn modelId="{021906C5-EEB8-40C2-A446-5BB37249AECF}" srcId="{86983603-65DB-45ED-9F53-A171D13C279E}" destId="{004C4A07-E92E-41D6-B626-AA25AB32BFC5}" srcOrd="6" destOrd="0" parTransId="{1214FBDB-CC4B-425F-8D6B-FB6F208CB588}" sibTransId="{268C6D5C-3D51-471D-83E1-98584018EE97}"/>
    <dgm:cxn modelId="{E0C0FB80-62C6-4C7B-B8E7-4B5901FFF4FE}" type="presOf" srcId="{F4C32981-159A-47EA-AD58-B4BABBAE78E6}" destId="{D0976994-D11C-4ACD-A0A0-7A39549B5267}" srcOrd="0" destOrd="0" presId="urn:microsoft.com/office/officeart/2008/layout/VerticalCurvedList"/>
    <dgm:cxn modelId="{1B2CB9F9-4570-426E-8650-1544B6ED856C}" srcId="{86983603-65DB-45ED-9F53-A171D13C279E}" destId="{8DAB65DF-20ED-4C5E-BBF9-7D251E95D0A8}" srcOrd="5" destOrd="0" parTransId="{7CF97D40-78F5-482D-BDE9-5AF0117CD7D3}" sibTransId="{04E56953-F358-4AF7-91B9-6262C5E893C8}"/>
    <dgm:cxn modelId="{EC4BE130-DC2A-4D74-B8BB-ACAA3F86F483}" type="presOf" srcId="{6FAE8970-9BE9-42CD-93E9-68020660DE75}" destId="{6AD19612-FA0A-4AA3-ACB9-5414AAD90FE8}" srcOrd="0" destOrd="0" presId="urn:microsoft.com/office/officeart/2008/layout/VerticalCurvedList"/>
    <dgm:cxn modelId="{CC4FEFC0-FFAA-497E-87CC-09D0FD1A26FB}" type="presOf" srcId="{1D364317-8637-4AA1-BDB1-AA1B5E16504F}" destId="{A6A4F90E-1628-4A2F-A77A-218C4E8D7DD6}" srcOrd="0" destOrd="0" presId="urn:microsoft.com/office/officeart/2008/layout/VerticalCurvedList"/>
    <dgm:cxn modelId="{EB02EDA0-0018-4E53-88B9-A86247BC2A3C}" type="presOf" srcId="{8DAB65DF-20ED-4C5E-BBF9-7D251E95D0A8}" destId="{41126A79-6572-4B1A-9B1B-F3B69E38B0B0}" srcOrd="0" destOrd="0" presId="urn:microsoft.com/office/officeart/2008/layout/VerticalCurvedList"/>
    <dgm:cxn modelId="{6258A656-41CD-4BF5-85A5-70B767F3BCDC}" srcId="{86983603-65DB-45ED-9F53-A171D13C279E}" destId="{1D364317-8637-4AA1-BDB1-AA1B5E16504F}" srcOrd="3" destOrd="0" parTransId="{ABB6626A-4D1B-4FA4-9D4B-FEECC98A9303}" sibTransId="{ECE759A5-8A4A-496D-8B7B-DF75F74A0A06}"/>
    <dgm:cxn modelId="{0FE88017-3BC0-45D3-9208-EEF472A84252}" type="presOf" srcId="{CA6A1B65-8DE6-4EDF-BEEE-9BEE7082EE92}" destId="{ADB7D4F6-C0D5-439E-81FA-A522225E9B28}" srcOrd="0" destOrd="0" presId="urn:microsoft.com/office/officeart/2008/layout/VerticalCurvedList"/>
    <dgm:cxn modelId="{D8CDC2C9-D300-4DCB-B98B-D2B0CB95034B}" srcId="{86983603-65DB-45ED-9F53-A171D13C279E}" destId="{0B3F69BE-2F35-4BFD-894B-91CAD07939E4}" srcOrd="4" destOrd="0" parTransId="{53B6E021-31A6-40F3-B65D-6AD48F044375}" sibTransId="{96D4DEFE-3BB6-45FF-803A-CFE893E536BD}"/>
    <dgm:cxn modelId="{552FA25B-E323-4C98-9D4C-4B4270716982}" srcId="{86983603-65DB-45ED-9F53-A171D13C279E}" destId="{CA6A1B65-8DE6-4EDF-BEEE-9BEE7082EE92}" srcOrd="2" destOrd="0" parTransId="{12C0FEC9-89C8-4FC2-BA09-B29929B028D1}" sibTransId="{F949F5E2-78B2-42FB-B2B6-E6A4CCD276B8}"/>
    <dgm:cxn modelId="{3CBD3934-6CD3-45B5-9323-7C9CE48F946E}" type="presOf" srcId="{04367D9F-7D5A-4278-8DB1-6A2B94850CA4}" destId="{2529C08A-43CE-4E2E-856A-6BD1E3A75947}" srcOrd="0" destOrd="0" presId="urn:microsoft.com/office/officeart/2008/layout/VerticalCurvedList"/>
    <dgm:cxn modelId="{93A63DB7-9777-42EB-A51E-B84D96B20811}" srcId="{86983603-65DB-45ED-9F53-A171D13C279E}" destId="{F4C32981-159A-47EA-AD58-B4BABBAE78E6}" srcOrd="0" destOrd="0" parTransId="{09252D70-E51B-4A6A-9699-828A49437C03}" sibTransId="{04367D9F-7D5A-4278-8DB1-6A2B94850CA4}"/>
    <dgm:cxn modelId="{30E2C666-F032-4855-A59D-22129E762516}" type="presOf" srcId="{0B3F69BE-2F35-4BFD-894B-91CAD07939E4}" destId="{530137FA-42F4-45E0-B66F-CB2543E3A8E4}" srcOrd="0" destOrd="0" presId="urn:microsoft.com/office/officeart/2008/layout/VerticalCurvedList"/>
    <dgm:cxn modelId="{944ED2E4-CE58-4BD5-8BF4-3F03C8356549}" srcId="{86983603-65DB-45ED-9F53-A171D13C279E}" destId="{36D73AA4-7951-46AA-8D44-3E3DCB090607}" srcOrd="7" destOrd="0" parTransId="{AA1D484E-EFD6-4AD0-B678-DD3E0F27F886}" sibTransId="{EFC2AA83-4C70-46A0-9C5D-45F54DB538A1}"/>
    <dgm:cxn modelId="{83F5B85E-0C89-4C87-8825-3B3E3BC461FE}" type="presOf" srcId="{004C4A07-E92E-41D6-B626-AA25AB32BFC5}" destId="{2CF7DDD1-DA8A-4EB8-AA50-5E1BB50E36C2}" srcOrd="0" destOrd="0" presId="urn:microsoft.com/office/officeart/2008/layout/VerticalCurvedList"/>
    <dgm:cxn modelId="{2C273DC2-7050-498B-A446-026E0C8D0AD3}" type="presOf" srcId="{86983603-65DB-45ED-9F53-A171D13C279E}" destId="{D11E6CF3-3513-49B4-B204-DA83A5613B2D}" srcOrd="0" destOrd="0" presId="urn:microsoft.com/office/officeart/2008/layout/VerticalCurvedList"/>
    <dgm:cxn modelId="{9518DFF0-D532-407F-9E17-C08B59A1F3DF}" srcId="{86983603-65DB-45ED-9F53-A171D13C279E}" destId="{6FAE8970-9BE9-42CD-93E9-68020660DE75}" srcOrd="1" destOrd="0" parTransId="{573C6993-9E09-4C40-B502-B3CCD239F35E}" sibTransId="{80D996CF-0696-405D-AC31-E2DEA355571C}"/>
    <dgm:cxn modelId="{A2C2EC29-5DE0-4DCA-8536-36A82263428E}" type="presParOf" srcId="{D11E6CF3-3513-49B4-B204-DA83A5613B2D}" destId="{6BE2423E-1310-43EC-9657-1F010E72B58C}" srcOrd="0" destOrd="0" presId="urn:microsoft.com/office/officeart/2008/layout/VerticalCurvedList"/>
    <dgm:cxn modelId="{5CC270CD-1F61-4C66-BED8-485AA380CA19}" type="presParOf" srcId="{6BE2423E-1310-43EC-9657-1F010E72B58C}" destId="{E8E85F86-A6E3-4223-9755-45E510B7C2DB}" srcOrd="0" destOrd="0" presId="urn:microsoft.com/office/officeart/2008/layout/VerticalCurvedList"/>
    <dgm:cxn modelId="{4C9E028A-5401-42C7-A967-14EED154DAD1}" type="presParOf" srcId="{E8E85F86-A6E3-4223-9755-45E510B7C2DB}" destId="{99B34EE3-B359-4649-AA00-CE2E781EABF3}" srcOrd="0" destOrd="0" presId="urn:microsoft.com/office/officeart/2008/layout/VerticalCurvedList"/>
    <dgm:cxn modelId="{A5EC6CA9-92DF-4D18-BF98-41D8BEC29726}" type="presParOf" srcId="{E8E85F86-A6E3-4223-9755-45E510B7C2DB}" destId="{2529C08A-43CE-4E2E-856A-6BD1E3A75947}" srcOrd="1" destOrd="0" presId="urn:microsoft.com/office/officeart/2008/layout/VerticalCurvedList"/>
    <dgm:cxn modelId="{09295B9F-BF47-4E70-B647-8DF622ACE4B8}" type="presParOf" srcId="{E8E85F86-A6E3-4223-9755-45E510B7C2DB}" destId="{A4044BD2-0E4E-49C8-92A6-F488326B7FA3}" srcOrd="2" destOrd="0" presId="urn:microsoft.com/office/officeart/2008/layout/VerticalCurvedList"/>
    <dgm:cxn modelId="{2B2FA321-30EF-4088-BF52-69C92B8F7F9E}" type="presParOf" srcId="{E8E85F86-A6E3-4223-9755-45E510B7C2DB}" destId="{D842551E-5EE8-4E8D-999A-8F0E36403652}" srcOrd="3" destOrd="0" presId="urn:microsoft.com/office/officeart/2008/layout/VerticalCurvedList"/>
    <dgm:cxn modelId="{DC08774C-B4C8-48B9-9D76-92F267917B5A}" type="presParOf" srcId="{6BE2423E-1310-43EC-9657-1F010E72B58C}" destId="{D0976994-D11C-4ACD-A0A0-7A39549B5267}" srcOrd="1" destOrd="0" presId="urn:microsoft.com/office/officeart/2008/layout/VerticalCurvedList"/>
    <dgm:cxn modelId="{D9883219-C83B-4569-8F34-556C54CEF943}" type="presParOf" srcId="{6BE2423E-1310-43EC-9657-1F010E72B58C}" destId="{F75D26AA-DA5A-49CC-9419-99AEF87247FF}" srcOrd="2" destOrd="0" presId="urn:microsoft.com/office/officeart/2008/layout/VerticalCurvedList"/>
    <dgm:cxn modelId="{687A20F2-E8C9-47F7-81E4-A706C229A31D}" type="presParOf" srcId="{F75D26AA-DA5A-49CC-9419-99AEF87247FF}" destId="{6E9DADD3-2201-4062-9B8D-EBF73B9A2468}" srcOrd="0" destOrd="0" presId="urn:microsoft.com/office/officeart/2008/layout/VerticalCurvedList"/>
    <dgm:cxn modelId="{E5DF249D-7E87-487D-B607-ED3885DC3C0E}" type="presParOf" srcId="{6BE2423E-1310-43EC-9657-1F010E72B58C}" destId="{6AD19612-FA0A-4AA3-ACB9-5414AAD90FE8}" srcOrd="3" destOrd="0" presId="urn:microsoft.com/office/officeart/2008/layout/VerticalCurvedList"/>
    <dgm:cxn modelId="{9A128152-AC35-4883-AF03-D8927B37900A}" type="presParOf" srcId="{6BE2423E-1310-43EC-9657-1F010E72B58C}" destId="{8787FCDD-9BBF-4FF9-83E2-2139006B1607}" srcOrd="4" destOrd="0" presId="urn:microsoft.com/office/officeart/2008/layout/VerticalCurvedList"/>
    <dgm:cxn modelId="{3CE08A93-1B65-4E42-8A36-451E292692F7}" type="presParOf" srcId="{8787FCDD-9BBF-4FF9-83E2-2139006B1607}" destId="{1860EECF-7D0C-4C61-BB0E-913373B77FE8}" srcOrd="0" destOrd="0" presId="urn:microsoft.com/office/officeart/2008/layout/VerticalCurvedList"/>
    <dgm:cxn modelId="{9773FFD4-4F5A-4C94-9D5B-005C30A994CC}" type="presParOf" srcId="{6BE2423E-1310-43EC-9657-1F010E72B58C}" destId="{ADB7D4F6-C0D5-439E-81FA-A522225E9B28}" srcOrd="5" destOrd="0" presId="urn:microsoft.com/office/officeart/2008/layout/VerticalCurvedList"/>
    <dgm:cxn modelId="{3C92D944-4CCF-4850-BDF3-ACB3E4BC14CB}" type="presParOf" srcId="{6BE2423E-1310-43EC-9657-1F010E72B58C}" destId="{FE873C6A-9A62-4073-B14A-1EFE7C37E55B}" srcOrd="6" destOrd="0" presId="urn:microsoft.com/office/officeart/2008/layout/VerticalCurvedList"/>
    <dgm:cxn modelId="{7F311241-26A4-4067-A990-C75C8DF0F49D}" type="presParOf" srcId="{FE873C6A-9A62-4073-B14A-1EFE7C37E55B}" destId="{A7E2E909-44C3-451E-9EF9-5016203AD995}" srcOrd="0" destOrd="0" presId="urn:microsoft.com/office/officeart/2008/layout/VerticalCurvedList"/>
    <dgm:cxn modelId="{E71C2D0B-9D17-42D7-8904-8A65F34DFA3B}" type="presParOf" srcId="{6BE2423E-1310-43EC-9657-1F010E72B58C}" destId="{A6A4F90E-1628-4A2F-A77A-218C4E8D7DD6}" srcOrd="7" destOrd="0" presId="urn:microsoft.com/office/officeart/2008/layout/VerticalCurvedList"/>
    <dgm:cxn modelId="{6FF27885-334A-4C66-9536-B6F78DB585DF}" type="presParOf" srcId="{6BE2423E-1310-43EC-9657-1F010E72B58C}" destId="{A8FF3D4E-7F04-4630-BA63-6BA34A3A5A05}" srcOrd="8" destOrd="0" presId="urn:microsoft.com/office/officeart/2008/layout/VerticalCurvedList"/>
    <dgm:cxn modelId="{2636F417-8592-49E5-B301-7AF6868B5168}" type="presParOf" srcId="{A8FF3D4E-7F04-4630-BA63-6BA34A3A5A05}" destId="{DB6C717B-8587-45FE-8A29-20677FE7CB22}" srcOrd="0" destOrd="0" presId="urn:microsoft.com/office/officeart/2008/layout/VerticalCurvedList"/>
    <dgm:cxn modelId="{C805FB9E-89D1-4137-9077-8937CEC42554}" type="presParOf" srcId="{6BE2423E-1310-43EC-9657-1F010E72B58C}" destId="{530137FA-42F4-45E0-B66F-CB2543E3A8E4}" srcOrd="9" destOrd="0" presId="urn:microsoft.com/office/officeart/2008/layout/VerticalCurvedList"/>
    <dgm:cxn modelId="{6BCACD63-01E7-4617-AB41-E66F0CCF057C}" type="presParOf" srcId="{6BE2423E-1310-43EC-9657-1F010E72B58C}" destId="{87ED49D8-3B67-4E55-89E9-05D22A15B3D7}" srcOrd="10" destOrd="0" presId="urn:microsoft.com/office/officeart/2008/layout/VerticalCurvedList"/>
    <dgm:cxn modelId="{819FE72B-D7DE-4BB8-AE1E-09572850A548}" type="presParOf" srcId="{87ED49D8-3B67-4E55-89E9-05D22A15B3D7}" destId="{F3777B64-B45B-40D1-AB9D-C13AFAC35B33}" srcOrd="0" destOrd="0" presId="urn:microsoft.com/office/officeart/2008/layout/VerticalCurvedList"/>
    <dgm:cxn modelId="{E04C19EF-67A3-42CB-A088-FCC71A37B954}" type="presParOf" srcId="{6BE2423E-1310-43EC-9657-1F010E72B58C}" destId="{41126A79-6572-4B1A-9B1B-F3B69E38B0B0}" srcOrd="11" destOrd="0" presId="urn:microsoft.com/office/officeart/2008/layout/VerticalCurvedList"/>
    <dgm:cxn modelId="{D8061380-F696-4846-B8B8-DB74A598163F}" type="presParOf" srcId="{6BE2423E-1310-43EC-9657-1F010E72B58C}" destId="{EB7D8FEC-FCEF-424D-AAA9-0DA449607790}" srcOrd="12" destOrd="0" presId="urn:microsoft.com/office/officeart/2008/layout/VerticalCurvedList"/>
    <dgm:cxn modelId="{874AD953-AAC6-4B5C-ACA9-3E683B6ED3BF}" type="presParOf" srcId="{EB7D8FEC-FCEF-424D-AAA9-0DA449607790}" destId="{2CE6A0B6-0AA9-4AFE-AAB0-2F40405D4CDD}" srcOrd="0" destOrd="0" presId="urn:microsoft.com/office/officeart/2008/layout/VerticalCurvedList"/>
    <dgm:cxn modelId="{EEF3A501-95B0-4066-AD9B-ECEB36EA4B5A}" type="presParOf" srcId="{6BE2423E-1310-43EC-9657-1F010E72B58C}" destId="{2CF7DDD1-DA8A-4EB8-AA50-5E1BB50E36C2}" srcOrd="13" destOrd="0" presId="urn:microsoft.com/office/officeart/2008/layout/VerticalCurvedList"/>
    <dgm:cxn modelId="{A79223E0-AEBA-437A-9748-57B76556B9EB}" type="presParOf" srcId="{6BE2423E-1310-43EC-9657-1F010E72B58C}" destId="{6550839A-FC72-46B9-B0B6-0E5DED5CA8E0}" srcOrd="14" destOrd="0" presId="urn:microsoft.com/office/officeart/2008/layout/VerticalCurvedList"/>
    <dgm:cxn modelId="{E4065103-05B1-4794-AD1B-F5E22F91CB26}" type="presParOf" srcId="{6550839A-FC72-46B9-B0B6-0E5DED5CA8E0}" destId="{88CDB0AF-2857-456F-AE37-D3BE92264A8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3A9C38-7AB7-44EC-82D7-94E9F2B7C764}" type="doc">
      <dgm:prSet loTypeId="urn:microsoft.com/office/officeart/2005/8/layout/gear1" loCatId="process" qsTypeId="urn:microsoft.com/office/officeart/2005/8/quickstyle/3d3" qsCatId="3D" csTypeId="urn:microsoft.com/office/officeart/2005/8/colors/accent1_2" csCatId="accent1" phldr="1"/>
      <dgm:spPr/>
    </dgm:pt>
    <dgm:pt modelId="{D25291CB-5134-4C8A-B1CF-0C1821CDDC51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tx1"/>
              </a:solidFill>
            </a:rPr>
            <a:t>Використання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вивільнених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коштів</a:t>
          </a:r>
          <a:r>
            <a:rPr lang="ru-RU" sz="1800" dirty="0" smtClean="0">
              <a:solidFill>
                <a:schemeClr val="tx1"/>
              </a:solidFill>
            </a:rPr>
            <a:t> на </a:t>
          </a:r>
          <a:r>
            <a:rPr lang="ru-RU" sz="1800" dirty="0" err="1" smtClean="0">
              <a:solidFill>
                <a:schemeClr val="tx1"/>
              </a:solidFill>
            </a:rPr>
            <a:t>технічне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оснащення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кабінетів</a:t>
          </a:r>
          <a:endParaRPr lang="ru-RU" sz="1800" dirty="0">
            <a:solidFill>
              <a:schemeClr val="tx1"/>
            </a:solidFill>
          </a:endParaRPr>
        </a:p>
      </dgm:t>
    </dgm:pt>
    <dgm:pt modelId="{C612D9C9-BA1D-4FAE-BC31-EA92AA7802DB}" type="parTrans" cxnId="{57612027-E545-4861-82C6-40EE9CFD8C17}">
      <dgm:prSet/>
      <dgm:spPr/>
      <dgm:t>
        <a:bodyPr/>
        <a:lstStyle/>
        <a:p>
          <a:endParaRPr lang="ru-RU"/>
        </a:p>
      </dgm:t>
    </dgm:pt>
    <dgm:pt modelId="{2B4F0500-7CE5-44E6-8EEE-1653265DA1CA}" type="sibTrans" cxnId="{57612027-E545-4861-82C6-40EE9CFD8C17}">
      <dgm:prSet/>
      <dgm:spPr/>
      <dgm:t>
        <a:bodyPr/>
        <a:lstStyle/>
        <a:p>
          <a:endParaRPr lang="ru-RU"/>
        </a:p>
      </dgm:t>
    </dgm:pt>
    <dgm:pt modelId="{FFDCD633-CF94-459B-AC97-DBBA06AFFFBF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tx1"/>
              </a:solidFill>
            </a:rPr>
            <a:t>Енерго</a:t>
          </a:r>
          <a:endParaRPr lang="ru-RU" sz="1800" dirty="0" smtClean="0">
            <a:solidFill>
              <a:schemeClr val="tx1"/>
            </a:solidFill>
          </a:endParaRPr>
        </a:p>
        <a:p>
          <a:r>
            <a:rPr lang="ru-RU" sz="1800" dirty="0" err="1" smtClean="0">
              <a:solidFill>
                <a:schemeClr val="tx1"/>
              </a:solidFill>
            </a:rPr>
            <a:t>зберігаючі</a:t>
          </a:r>
          <a:r>
            <a:rPr lang="ru-RU" sz="1800" dirty="0" smtClean="0">
              <a:solidFill>
                <a:schemeClr val="tx1"/>
              </a:solidFill>
            </a:rPr>
            <a:t> </a:t>
          </a:r>
        </a:p>
        <a:p>
          <a:r>
            <a:rPr lang="ru-RU" sz="1800" dirty="0" smtClean="0">
              <a:solidFill>
                <a:schemeClr val="tx1"/>
              </a:solidFill>
            </a:rPr>
            <a:t>заходи</a:t>
          </a:r>
        </a:p>
      </dgm:t>
    </dgm:pt>
    <dgm:pt modelId="{98623530-EE97-4E71-964C-BAF3CCE076D3}" type="parTrans" cxnId="{FA70B1AA-9D20-4D8C-B843-2AC890C1C90F}">
      <dgm:prSet/>
      <dgm:spPr/>
      <dgm:t>
        <a:bodyPr/>
        <a:lstStyle/>
        <a:p>
          <a:endParaRPr lang="ru-RU"/>
        </a:p>
      </dgm:t>
    </dgm:pt>
    <dgm:pt modelId="{0E98D652-B9EC-4F03-B19A-E4D4BACD0BAD}" type="sibTrans" cxnId="{FA70B1AA-9D20-4D8C-B843-2AC890C1C90F}">
      <dgm:prSet/>
      <dgm:spPr/>
      <dgm:t>
        <a:bodyPr/>
        <a:lstStyle/>
        <a:p>
          <a:endParaRPr lang="ru-RU"/>
        </a:p>
      </dgm:t>
    </dgm:pt>
    <dgm:pt modelId="{9398803F-8B94-4BF5-8B34-8575031076C4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tx1"/>
              </a:solidFill>
            </a:rPr>
            <a:t>Економія</a:t>
          </a:r>
          <a:r>
            <a:rPr lang="ru-RU" sz="1800" dirty="0" smtClean="0">
              <a:solidFill>
                <a:schemeClr val="tx1"/>
              </a:solidFill>
            </a:rPr>
            <a:t> </a:t>
          </a:r>
        </a:p>
        <a:p>
          <a:r>
            <a:rPr lang="ru-RU" sz="1800" dirty="0" err="1" smtClean="0">
              <a:solidFill>
                <a:schemeClr val="tx1"/>
              </a:solidFill>
            </a:rPr>
            <a:t>витрат</a:t>
          </a:r>
          <a:r>
            <a:rPr lang="ru-RU" sz="1800" dirty="0" smtClean="0">
              <a:solidFill>
                <a:schemeClr val="tx1"/>
              </a:solidFill>
            </a:rPr>
            <a:t> на</a:t>
          </a:r>
        </a:p>
        <a:p>
          <a:r>
            <a:rPr lang="ru-RU" sz="1800" dirty="0" err="1" smtClean="0">
              <a:solidFill>
                <a:schemeClr val="tx1"/>
              </a:solidFill>
            </a:rPr>
            <a:t>енергоносії</a:t>
          </a:r>
          <a:endParaRPr lang="ru-RU" sz="1800" dirty="0" smtClean="0">
            <a:solidFill>
              <a:schemeClr val="tx1"/>
            </a:solidFill>
          </a:endParaRPr>
        </a:p>
      </dgm:t>
    </dgm:pt>
    <dgm:pt modelId="{B164852E-151C-4ECB-8692-49612C258C18}" type="parTrans" cxnId="{DDE38F5C-CAA6-450F-9153-BEE0590203BF}">
      <dgm:prSet/>
      <dgm:spPr/>
      <dgm:t>
        <a:bodyPr/>
        <a:lstStyle/>
        <a:p>
          <a:endParaRPr lang="ru-RU"/>
        </a:p>
      </dgm:t>
    </dgm:pt>
    <dgm:pt modelId="{8AF8409E-8D9D-43A9-9352-E1DB0D56CFD6}" type="sibTrans" cxnId="{DDE38F5C-CAA6-450F-9153-BEE0590203BF}">
      <dgm:prSet/>
      <dgm:spPr/>
      <dgm:t>
        <a:bodyPr/>
        <a:lstStyle/>
        <a:p>
          <a:endParaRPr lang="ru-RU"/>
        </a:p>
      </dgm:t>
    </dgm:pt>
    <dgm:pt modelId="{645CAC63-977A-4CFD-9A80-5CA04D26B945}" type="pres">
      <dgm:prSet presAssocID="{883A9C38-7AB7-44EC-82D7-94E9F2B7C76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9E8A319-8893-426F-BF05-C8FA77FA98D0}" type="pres">
      <dgm:prSet presAssocID="{D25291CB-5134-4C8A-B1CF-0C1821CDDC51}" presName="gear1" presStyleLbl="node1" presStyleIdx="0" presStyleCnt="3" custLinFactNeighborX="-1030" custLinFactNeighborY="9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2EBB6-B38F-4370-ADD6-FF112A7AB858}" type="pres">
      <dgm:prSet presAssocID="{D25291CB-5134-4C8A-B1CF-0C1821CDDC51}" presName="gear1srcNode" presStyleLbl="node1" presStyleIdx="0" presStyleCnt="3"/>
      <dgm:spPr/>
      <dgm:t>
        <a:bodyPr/>
        <a:lstStyle/>
        <a:p>
          <a:endParaRPr lang="ru-RU"/>
        </a:p>
      </dgm:t>
    </dgm:pt>
    <dgm:pt modelId="{CC1DE877-279A-4FB0-A7B4-D13DBF750070}" type="pres">
      <dgm:prSet presAssocID="{D25291CB-5134-4C8A-B1CF-0C1821CDDC51}" presName="gear1dstNode" presStyleLbl="node1" presStyleIdx="0" presStyleCnt="3"/>
      <dgm:spPr/>
      <dgm:t>
        <a:bodyPr/>
        <a:lstStyle/>
        <a:p>
          <a:endParaRPr lang="ru-RU"/>
        </a:p>
      </dgm:t>
    </dgm:pt>
    <dgm:pt modelId="{ED62D7E7-83E0-4F62-9325-527D4488A012}" type="pres">
      <dgm:prSet presAssocID="{FFDCD633-CF94-459B-AC97-DBBA06AFFFBF}" presName="gear2" presStyleLbl="node1" presStyleIdx="1" presStyleCnt="3" custScaleX="113197" custScaleY="103917" custLinFactNeighborX="620" custLinFactNeighborY="-3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B543D-ED9C-4AB3-94A7-A3D7F5959DEB}" type="pres">
      <dgm:prSet presAssocID="{FFDCD633-CF94-459B-AC97-DBBA06AFFFBF}" presName="gear2srcNode" presStyleLbl="node1" presStyleIdx="1" presStyleCnt="3"/>
      <dgm:spPr/>
      <dgm:t>
        <a:bodyPr/>
        <a:lstStyle/>
        <a:p>
          <a:endParaRPr lang="ru-RU"/>
        </a:p>
      </dgm:t>
    </dgm:pt>
    <dgm:pt modelId="{B135CBF3-BA11-4DBF-9C34-9FFA1B2E1C18}" type="pres">
      <dgm:prSet presAssocID="{FFDCD633-CF94-459B-AC97-DBBA06AFFFBF}" presName="gear2dstNode" presStyleLbl="node1" presStyleIdx="1" presStyleCnt="3"/>
      <dgm:spPr/>
      <dgm:t>
        <a:bodyPr/>
        <a:lstStyle/>
        <a:p>
          <a:endParaRPr lang="ru-RU"/>
        </a:p>
      </dgm:t>
    </dgm:pt>
    <dgm:pt modelId="{9207286F-AC2D-4FD1-A9D2-EEA437E4C49A}" type="pres">
      <dgm:prSet presAssocID="{9398803F-8B94-4BF5-8B34-8575031076C4}" presName="gear3" presStyleLbl="node1" presStyleIdx="2" presStyleCnt="3" custScaleX="114506" custScaleY="113227" custLinFactNeighborX="6942" custLinFactNeighborY="-8598"/>
      <dgm:spPr/>
      <dgm:t>
        <a:bodyPr/>
        <a:lstStyle/>
        <a:p>
          <a:endParaRPr lang="ru-RU"/>
        </a:p>
      </dgm:t>
    </dgm:pt>
    <dgm:pt modelId="{5D8A0EFE-FBD3-4B2B-A5D9-3E0D4EA9248A}" type="pres">
      <dgm:prSet presAssocID="{9398803F-8B94-4BF5-8B34-8575031076C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7B20E-C2D8-4CAA-85B9-4609161ED35F}" type="pres">
      <dgm:prSet presAssocID="{9398803F-8B94-4BF5-8B34-8575031076C4}" presName="gear3srcNode" presStyleLbl="node1" presStyleIdx="2" presStyleCnt="3"/>
      <dgm:spPr/>
      <dgm:t>
        <a:bodyPr/>
        <a:lstStyle/>
        <a:p>
          <a:endParaRPr lang="ru-RU"/>
        </a:p>
      </dgm:t>
    </dgm:pt>
    <dgm:pt modelId="{D12A2549-FEA4-460D-AF82-EE8C0145998C}" type="pres">
      <dgm:prSet presAssocID="{9398803F-8B94-4BF5-8B34-8575031076C4}" presName="gear3dstNode" presStyleLbl="node1" presStyleIdx="2" presStyleCnt="3"/>
      <dgm:spPr/>
      <dgm:t>
        <a:bodyPr/>
        <a:lstStyle/>
        <a:p>
          <a:endParaRPr lang="ru-RU"/>
        </a:p>
      </dgm:t>
    </dgm:pt>
    <dgm:pt modelId="{7E00E0AF-AA22-4E69-8DA3-A584EC5509D7}" type="pres">
      <dgm:prSet presAssocID="{2B4F0500-7CE5-44E6-8EEE-1653265DA1CA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17CDF310-ECE9-4339-8893-4D66C5A3434B}" type="pres">
      <dgm:prSet presAssocID="{0E98D652-B9EC-4F03-B19A-E4D4BACD0BAD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EFA2ED8A-B9F7-4C9D-82C5-6731FFD34501}" type="pres">
      <dgm:prSet presAssocID="{8AF8409E-8D9D-43A9-9352-E1DB0D56CFD6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DE38F5C-CAA6-450F-9153-BEE0590203BF}" srcId="{883A9C38-7AB7-44EC-82D7-94E9F2B7C764}" destId="{9398803F-8B94-4BF5-8B34-8575031076C4}" srcOrd="2" destOrd="0" parTransId="{B164852E-151C-4ECB-8692-49612C258C18}" sibTransId="{8AF8409E-8D9D-43A9-9352-E1DB0D56CFD6}"/>
    <dgm:cxn modelId="{FA70B1AA-9D20-4D8C-B843-2AC890C1C90F}" srcId="{883A9C38-7AB7-44EC-82D7-94E9F2B7C764}" destId="{FFDCD633-CF94-459B-AC97-DBBA06AFFFBF}" srcOrd="1" destOrd="0" parTransId="{98623530-EE97-4E71-964C-BAF3CCE076D3}" sibTransId="{0E98D652-B9EC-4F03-B19A-E4D4BACD0BAD}"/>
    <dgm:cxn modelId="{2050A4E6-8C7E-4A62-A505-C524C2DA18B7}" type="presOf" srcId="{FFDCD633-CF94-459B-AC97-DBBA06AFFFBF}" destId="{C8CB543D-ED9C-4AB3-94A7-A3D7F5959DEB}" srcOrd="1" destOrd="0" presId="urn:microsoft.com/office/officeart/2005/8/layout/gear1"/>
    <dgm:cxn modelId="{57612027-E545-4861-82C6-40EE9CFD8C17}" srcId="{883A9C38-7AB7-44EC-82D7-94E9F2B7C764}" destId="{D25291CB-5134-4C8A-B1CF-0C1821CDDC51}" srcOrd="0" destOrd="0" parTransId="{C612D9C9-BA1D-4FAE-BC31-EA92AA7802DB}" sibTransId="{2B4F0500-7CE5-44E6-8EEE-1653265DA1CA}"/>
    <dgm:cxn modelId="{23C1EF44-B45F-468C-AB9E-44B3B96DBCB9}" type="presOf" srcId="{D25291CB-5134-4C8A-B1CF-0C1821CDDC51}" destId="{CC1DE877-279A-4FB0-A7B4-D13DBF750070}" srcOrd="2" destOrd="0" presId="urn:microsoft.com/office/officeart/2005/8/layout/gear1"/>
    <dgm:cxn modelId="{A7F73A6B-C12E-44FE-8392-6077062B3730}" type="presOf" srcId="{FFDCD633-CF94-459B-AC97-DBBA06AFFFBF}" destId="{B135CBF3-BA11-4DBF-9C34-9FFA1B2E1C18}" srcOrd="2" destOrd="0" presId="urn:microsoft.com/office/officeart/2005/8/layout/gear1"/>
    <dgm:cxn modelId="{B0604614-C33A-4EE1-BD01-1678A587E101}" type="presOf" srcId="{D25291CB-5134-4C8A-B1CF-0C1821CDDC51}" destId="{D9E8A319-8893-426F-BF05-C8FA77FA98D0}" srcOrd="0" destOrd="0" presId="urn:microsoft.com/office/officeart/2005/8/layout/gear1"/>
    <dgm:cxn modelId="{695B3CF3-8242-4936-B351-3FE5620E7D3E}" type="presOf" srcId="{9398803F-8B94-4BF5-8B34-8575031076C4}" destId="{D12A2549-FEA4-460D-AF82-EE8C0145998C}" srcOrd="3" destOrd="0" presId="urn:microsoft.com/office/officeart/2005/8/layout/gear1"/>
    <dgm:cxn modelId="{09040249-9517-4A2D-9744-88AB98162E66}" type="presOf" srcId="{9398803F-8B94-4BF5-8B34-8575031076C4}" destId="{9207286F-AC2D-4FD1-A9D2-EEA437E4C49A}" srcOrd="0" destOrd="0" presId="urn:microsoft.com/office/officeart/2005/8/layout/gear1"/>
    <dgm:cxn modelId="{56202885-D046-48B7-97C1-58171CE0FB20}" type="presOf" srcId="{D25291CB-5134-4C8A-B1CF-0C1821CDDC51}" destId="{5342EBB6-B38F-4370-ADD6-FF112A7AB858}" srcOrd="1" destOrd="0" presId="urn:microsoft.com/office/officeart/2005/8/layout/gear1"/>
    <dgm:cxn modelId="{F39464B6-F187-4E7A-AC08-1EA693EF149E}" type="presOf" srcId="{2B4F0500-7CE5-44E6-8EEE-1653265DA1CA}" destId="{7E00E0AF-AA22-4E69-8DA3-A584EC5509D7}" srcOrd="0" destOrd="0" presId="urn:microsoft.com/office/officeart/2005/8/layout/gear1"/>
    <dgm:cxn modelId="{7B6EB67F-2022-4378-ACFE-B6F647502CF3}" type="presOf" srcId="{9398803F-8B94-4BF5-8B34-8575031076C4}" destId="{50C7B20E-C2D8-4CAA-85B9-4609161ED35F}" srcOrd="2" destOrd="0" presId="urn:microsoft.com/office/officeart/2005/8/layout/gear1"/>
    <dgm:cxn modelId="{9C08162A-CF71-43A8-9BDE-07083FBD081A}" type="presOf" srcId="{8AF8409E-8D9D-43A9-9352-E1DB0D56CFD6}" destId="{EFA2ED8A-B9F7-4C9D-82C5-6731FFD34501}" srcOrd="0" destOrd="0" presId="urn:microsoft.com/office/officeart/2005/8/layout/gear1"/>
    <dgm:cxn modelId="{9871A970-A401-48E0-BDCF-222D5E6721FB}" type="presOf" srcId="{9398803F-8B94-4BF5-8B34-8575031076C4}" destId="{5D8A0EFE-FBD3-4B2B-A5D9-3E0D4EA9248A}" srcOrd="1" destOrd="0" presId="urn:microsoft.com/office/officeart/2005/8/layout/gear1"/>
    <dgm:cxn modelId="{79CCAD4E-5670-4749-A565-ED1775201D03}" type="presOf" srcId="{883A9C38-7AB7-44EC-82D7-94E9F2B7C764}" destId="{645CAC63-977A-4CFD-9A80-5CA04D26B945}" srcOrd="0" destOrd="0" presId="urn:microsoft.com/office/officeart/2005/8/layout/gear1"/>
    <dgm:cxn modelId="{4369DA66-4459-4291-ACB2-16940FA13B67}" type="presOf" srcId="{0E98D652-B9EC-4F03-B19A-E4D4BACD0BAD}" destId="{17CDF310-ECE9-4339-8893-4D66C5A3434B}" srcOrd="0" destOrd="0" presId="urn:microsoft.com/office/officeart/2005/8/layout/gear1"/>
    <dgm:cxn modelId="{7BBF0BDD-48E8-4CF6-A843-CC5F73BC45F0}" type="presOf" srcId="{FFDCD633-CF94-459B-AC97-DBBA06AFFFBF}" destId="{ED62D7E7-83E0-4F62-9325-527D4488A012}" srcOrd="0" destOrd="0" presId="urn:microsoft.com/office/officeart/2005/8/layout/gear1"/>
    <dgm:cxn modelId="{6CB7C126-F155-4DA5-83BD-2582C2D975D1}" type="presParOf" srcId="{645CAC63-977A-4CFD-9A80-5CA04D26B945}" destId="{D9E8A319-8893-426F-BF05-C8FA77FA98D0}" srcOrd="0" destOrd="0" presId="urn:microsoft.com/office/officeart/2005/8/layout/gear1"/>
    <dgm:cxn modelId="{041960FC-E521-4887-92DF-DAA666CC18AD}" type="presParOf" srcId="{645CAC63-977A-4CFD-9A80-5CA04D26B945}" destId="{5342EBB6-B38F-4370-ADD6-FF112A7AB858}" srcOrd="1" destOrd="0" presId="urn:microsoft.com/office/officeart/2005/8/layout/gear1"/>
    <dgm:cxn modelId="{2F2AB224-7ACD-46FD-956F-5E333D8313AF}" type="presParOf" srcId="{645CAC63-977A-4CFD-9A80-5CA04D26B945}" destId="{CC1DE877-279A-4FB0-A7B4-D13DBF750070}" srcOrd="2" destOrd="0" presId="urn:microsoft.com/office/officeart/2005/8/layout/gear1"/>
    <dgm:cxn modelId="{1F7EA35A-5B7C-460F-8EAB-43411793F9CF}" type="presParOf" srcId="{645CAC63-977A-4CFD-9A80-5CA04D26B945}" destId="{ED62D7E7-83E0-4F62-9325-527D4488A012}" srcOrd="3" destOrd="0" presId="urn:microsoft.com/office/officeart/2005/8/layout/gear1"/>
    <dgm:cxn modelId="{B7409837-AD7D-43EA-A8C4-CE3FDB7F9FC8}" type="presParOf" srcId="{645CAC63-977A-4CFD-9A80-5CA04D26B945}" destId="{C8CB543D-ED9C-4AB3-94A7-A3D7F5959DEB}" srcOrd="4" destOrd="0" presId="urn:microsoft.com/office/officeart/2005/8/layout/gear1"/>
    <dgm:cxn modelId="{F15EBC07-8AA4-4892-9F42-BACA3AECD6B8}" type="presParOf" srcId="{645CAC63-977A-4CFD-9A80-5CA04D26B945}" destId="{B135CBF3-BA11-4DBF-9C34-9FFA1B2E1C18}" srcOrd="5" destOrd="0" presId="urn:microsoft.com/office/officeart/2005/8/layout/gear1"/>
    <dgm:cxn modelId="{708BFD81-121D-4D41-A0ED-65B60FF8A904}" type="presParOf" srcId="{645CAC63-977A-4CFD-9A80-5CA04D26B945}" destId="{9207286F-AC2D-4FD1-A9D2-EEA437E4C49A}" srcOrd="6" destOrd="0" presId="urn:microsoft.com/office/officeart/2005/8/layout/gear1"/>
    <dgm:cxn modelId="{F43E6AFA-1EEB-4FFC-ABD0-3D0823E55C16}" type="presParOf" srcId="{645CAC63-977A-4CFD-9A80-5CA04D26B945}" destId="{5D8A0EFE-FBD3-4B2B-A5D9-3E0D4EA9248A}" srcOrd="7" destOrd="0" presId="urn:microsoft.com/office/officeart/2005/8/layout/gear1"/>
    <dgm:cxn modelId="{40BB2463-3B2E-4EED-B265-0EFE22922CF3}" type="presParOf" srcId="{645CAC63-977A-4CFD-9A80-5CA04D26B945}" destId="{50C7B20E-C2D8-4CAA-85B9-4609161ED35F}" srcOrd="8" destOrd="0" presId="urn:microsoft.com/office/officeart/2005/8/layout/gear1"/>
    <dgm:cxn modelId="{766EEA02-B155-44FB-9209-0EF0CBEA5017}" type="presParOf" srcId="{645CAC63-977A-4CFD-9A80-5CA04D26B945}" destId="{D12A2549-FEA4-460D-AF82-EE8C0145998C}" srcOrd="9" destOrd="0" presId="urn:microsoft.com/office/officeart/2005/8/layout/gear1"/>
    <dgm:cxn modelId="{74D2A879-B856-4360-AC7C-8CA43722CE34}" type="presParOf" srcId="{645CAC63-977A-4CFD-9A80-5CA04D26B945}" destId="{7E00E0AF-AA22-4E69-8DA3-A584EC5509D7}" srcOrd="10" destOrd="0" presId="urn:microsoft.com/office/officeart/2005/8/layout/gear1"/>
    <dgm:cxn modelId="{AB2A7379-5AD1-480A-896B-72DC49C4F008}" type="presParOf" srcId="{645CAC63-977A-4CFD-9A80-5CA04D26B945}" destId="{17CDF310-ECE9-4339-8893-4D66C5A3434B}" srcOrd="11" destOrd="0" presId="urn:microsoft.com/office/officeart/2005/8/layout/gear1"/>
    <dgm:cxn modelId="{45BED58B-7B9A-430D-83FD-82A5F094AAF4}" type="presParOf" srcId="{645CAC63-977A-4CFD-9A80-5CA04D26B945}" destId="{EFA2ED8A-B9F7-4C9D-82C5-6731FFD3450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9C08A-43CE-4E2E-856A-6BD1E3A75947}">
      <dsp:nvSpPr>
        <dsp:cNvPr id="0" name=""/>
        <dsp:cNvSpPr/>
      </dsp:nvSpPr>
      <dsp:spPr>
        <a:xfrm>
          <a:off x="-6543052" y="-1000754"/>
          <a:ext cx="7788456" cy="7788456"/>
        </a:xfrm>
        <a:prstGeom prst="blockArc">
          <a:avLst>
            <a:gd name="adj1" fmla="val 18900000"/>
            <a:gd name="adj2" fmla="val 2700000"/>
            <a:gd name="adj3" fmla="val 277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76994-D11C-4ACD-A0A0-7A39549B5267}">
      <dsp:nvSpPr>
        <dsp:cNvPr id="0" name=""/>
        <dsp:cNvSpPr/>
      </dsp:nvSpPr>
      <dsp:spPr>
        <a:xfrm>
          <a:off x="401405" y="263074"/>
          <a:ext cx="5849960" cy="52591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74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err="1" smtClean="0"/>
            <a:t>Медіаграмотність</a:t>
          </a:r>
          <a:r>
            <a:rPr lang="uk-UA" sz="2000" b="1" kern="1200" dirty="0" smtClean="0"/>
            <a:t> і контент-аналіз</a:t>
          </a:r>
          <a:endParaRPr lang="ru-RU" sz="2000" kern="1200" dirty="0"/>
        </a:p>
      </dsp:txBody>
      <dsp:txXfrm>
        <a:off x="401405" y="263074"/>
        <a:ext cx="5849960" cy="525917"/>
      </dsp:txXfrm>
    </dsp:sp>
    <dsp:sp modelId="{6E9DADD3-2201-4062-9B8D-EBF73B9A2468}">
      <dsp:nvSpPr>
        <dsp:cNvPr id="0" name=""/>
        <dsp:cNvSpPr/>
      </dsp:nvSpPr>
      <dsp:spPr>
        <a:xfrm>
          <a:off x="50691" y="201305"/>
          <a:ext cx="657397" cy="657397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AD19612-FA0A-4AA3-ACB9-5414AAD90FE8}">
      <dsp:nvSpPr>
        <dsp:cNvPr id="0" name=""/>
        <dsp:cNvSpPr/>
      </dsp:nvSpPr>
      <dsp:spPr>
        <a:xfrm>
          <a:off x="877671" y="1052414"/>
          <a:ext cx="5373695" cy="52591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74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Вчимося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жити</a:t>
          </a:r>
          <a:r>
            <a:rPr lang="ru-RU" sz="2000" b="1" kern="1200" dirty="0" smtClean="0"/>
            <a:t> разом</a:t>
          </a:r>
          <a:endParaRPr lang="ru-RU" sz="2000" kern="1200" dirty="0"/>
        </a:p>
      </dsp:txBody>
      <dsp:txXfrm>
        <a:off x="877671" y="1052414"/>
        <a:ext cx="5373695" cy="525917"/>
      </dsp:txXfrm>
    </dsp:sp>
    <dsp:sp modelId="{1860EECF-7D0C-4C61-BB0E-913373B77FE8}">
      <dsp:nvSpPr>
        <dsp:cNvPr id="0" name=""/>
        <dsp:cNvSpPr/>
      </dsp:nvSpPr>
      <dsp:spPr>
        <a:xfrm>
          <a:off x="548973" y="986674"/>
          <a:ext cx="657397" cy="657397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DB7D4F6-C0D5-439E-81FA-A522225E9B28}">
      <dsp:nvSpPr>
        <dsp:cNvPr id="0" name=""/>
        <dsp:cNvSpPr/>
      </dsp:nvSpPr>
      <dsp:spPr>
        <a:xfrm>
          <a:off x="1138663" y="1841175"/>
          <a:ext cx="5112703" cy="52591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74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Культура добросусідства</a:t>
          </a:r>
          <a:endParaRPr lang="ru-RU" sz="2000" kern="1200" dirty="0"/>
        </a:p>
      </dsp:txBody>
      <dsp:txXfrm>
        <a:off x="1138663" y="1841175"/>
        <a:ext cx="5112703" cy="525917"/>
      </dsp:txXfrm>
    </dsp:sp>
    <dsp:sp modelId="{A7E2E909-44C3-451E-9EF9-5016203AD995}">
      <dsp:nvSpPr>
        <dsp:cNvPr id="0" name=""/>
        <dsp:cNvSpPr/>
      </dsp:nvSpPr>
      <dsp:spPr>
        <a:xfrm>
          <a:off x="809964" y="1775435"/>
          <a:ext cx="657397" cy="657397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6A4F90E-1628-4A2F-A77A-218C4E8D7DD6}">
      <dsp:nvSpPr>
        <dsp:cNvPr id="0" name=""/>
        <dsp:cNvSpPr/>
      </dsp:nvSpPr>
      <dsp:spPr>
        <a:xfrm>
          <a:off x="1221995" y="2630514"/>
          <a:ext cx="5029371" cy="52591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74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Садочок – простір дружний до дитини</a:t>
          </a:r>
          <a:endParaRPr lang="ru-RU" sz="2000" kern="1200" dirty="0"/>
        </a:p>
      </dsp:txBody>
      <dsp:txXfrm>
        <a:off x="1221995" y="2630514"/>
        <a:ext cx="5029371" cy="525917"/>
      </dsp:txXfrm>
    </dsp:sp>
    <dsp:sp modelId="{DB6C717B-8587-45FE-8A29-20677FE7CB22}">
      <dsp:nvSpPr>
        <dsp:cNvPr id="0" name=""/>
        <dsp:cNvSpPr/>
      </dsp:nvSpPr>
      <dsp:spPr>
        <a:xfrm>
          <a:off x="893296" y="2564774"/>
          <a:ext cx="657397" cy="657397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30137FA-42F4-45E0-B66F-CB2543E3A8E4}">
      <dsp:nvSpPr>
        <dsp:cNvPr id="0" name=""/>
        <dsp:cNvSpPr/>
      </dsp:nvSpPr>
      <dsp:spPr>
        <a:xfrm>
          <a:off x="1138663" y="3419854"/>
          <a:ext cx="5112703" cy="52591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74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Спорт заради розвитку</a:t>
          </a:r>
          <a:endParaRPr lang="ru-RU" sz="2000" kern="1200" dirty="0"/>
        </a:p>
      </dsp:txBody>
      <dsp:txXfrm>
        <a:off x="1138663" y="3419854"/>
        <a:ext cx="5112703" cy="525917"/>
      </dsp:txXfrm>
    </dsp:sp>
    <dsp:sp modelId="{F3777B64-B45B-40D1-AB9D-C13AFAC35B33}">
      <dsp:nvSpPr>
        <dsp:cNvPr id="0" name=""/>
        <dsp:cNvSpPr/>
      </dsp:nvSpPr>
      <dsp:spPr>
        <a:xfrm>
          <a:off x="809964" y="3354114"/>
          <a:ext cx="657397" cy="657397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1126A79-6572-4B1A-9B1B-F3B69E38B0B0}">
      <dsp:nvSpPr>
        <dsp:cNvPr id="0" name=""/>
        <dsp:cNvSpPr/>
      </dsp:nvSpPr>
      <dsp:spPr>
        <a:xfrm>
          <a:off x="877671" y="4208615"/>
          <a:ext cx="5373695" cy="52591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74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Школа </a:t>
          </a:r>
          <a:r>
            <a:rPr lang="ru-RU" sz="2000" b="1" kern="1200" dirty="0" err="1" smtClean="0"/>
            <a:t>енергії</a:t>
          </a:r>
          <a:r>
            <a:rPr lang="ru-RU" sz="2000" b="1" kern="1200" dirty="0" smtClean="0"/>
            <a:t> 2.0</a:t>
          </a:r>
          <a:endParaRPr lang="ru-RU" sz="2000" b="1" kern="1200" dirty="0"/>
        </a:p>
      </dsp:txBody>
      <dsp:txXfrm>
        <a:off x="877671" y="4208615"/>
        <a:ext cx="5373695" cy="525917"/>
      </dsp:txXfrm>
    </dsp:sp>
    <dsp:sp modelId="{2CE6A0B6-0AA9-4AFE-AAB0-2F40405D4CDD}">
      <dsp:nvSpPr>
        <dsp:cNvPr id="0" name=""/>
        <dsp:cNvSpPr/>
      </dsp:nvSpPr>
      <dsp:spPr>
        <a:xfrm>
          <a:off x="548973" y="4142875"/>
          <a:ext cx="657397" cy="657397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CF7DDD1-DA8A-4EB8-AA50-5E1BB50E36C2}">
      <dsp:nvSpPr>
        <dsp:cNvPr id="0" name=""/>
        <dsp:cNvSpPr/>
      </dsp:nvSpPr>
      <dsp:spPr>
        <a:xfrm>
          <a:off x="392309" y="4997954"/>
          <a:ext cx="5868154" cy="52591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74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Освіта</a:t>
          </a:r>
          <a:r>
            <a:rPr lang="ru-RU" sz="2000" b="1" kern="1200" dirty="0" smtClean="0"/>
            <a:t> для </a:t>
          </a:r>
          <a:r>
            <a:rPr lang="ru-RU" sz="2000" b="1" kern="1200" dirty="0" err="1" smtClean="0"/>
            <a:t>сталого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розвитку</a:t>
          </a:r>
          <a:r>
            <a:rPr lang="ru-RU" sz="2000" b="1" kern="1200" dirty="0" smtClean="0"/>
            <a:t> в </a:t>
          </a:r>
          <a:r>
            <a:rPr lang="ru-RU" sz="2000" b="1" kern="1200" dirty="0" err="1" smtClean="0"/>
            <a:t>дії</a:t>
          </a:r>
          <a:endParaRPr lang="ru-RU" sz="2000" b="1" kern="1200" dirty="0"/>
        </a:p>
      </dsp:txBody>
      <dsp:txXfrm>
        <a:off x="392309" y="4997954"/>
        <a:ext cx="5868154" cy="525917"/>
      </dsp:txXfrm>
    </dsp:sp>
    <dsp:sp modelId="{88CDB0AF-2857-456F-AE37-D3BE92264A81}">
      <dsp:nvSpPr>
        <dsp:cNvPr id="0" name=""/>
        <dsp:cNvSpPr/>
      </dsp:nvSpPr>
      <dsp:spPr>
        <a:xfrm>
          <a:off x="72707" y="4932214"/>
          <a:ext cx="657397" cy="657397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8A319-8893-426F-BF05-C8FA77FA98D0}">
      <dsp:nvSpPr>
        <dsp:cNvPr id="0" name=""/>
        <dsp:cNvSpPr/>
      </dsp:nvSpPr>
      <dsp:spPr>
        <a:xfrm>
          <a:off x="2111211" y="2958990"/>
          <a:ext cx="2613267" cy="261326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</a:rPr>
            <a:t>Використання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вивільнених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коштів</a:t>
          </a:r>
          <a:r>
            <a:rPr lang="ru-RU" sz="1800" kern="1200" dirty="0" smtClean="0">
              <a:solidFill>
                <a:schemeClr val="tx1"/>
              </a:solidFill>
            </a:rPr>
            <a:t> на </a:t>
          </a:r>
          <a:r>
            <a:rPr lang="ru-RU" sz="1800" kern="1200" dirty="0" err="1" smtClean="0">
              <a:solidFill>
                <a:schemeClr val="tx1"/>
              </a:solidFill>
            </a:rPr>
            <a:t>технічне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оснащення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кабінетів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636594" y="3571135"/>
        <a:ext cx="1562501" cy="1343274"/>
      </dsp:txXfrm>
    </dsp:sp>
    <dsp:sp modelId="{ED62D7E7-83E0-4F62-9325-527D4488A012}">
      <dsp:nvSpPr>
        <dsp:cNvPr id="0" name=""/>
        <dsp:cNvSpPr/>
      </dsp:nvSpPr>
      <dsp:spPr>
        <a:xfrm>
          <a:off x="504056" y="2273470"/>
          <a:ext cx="2151375" cy="197500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</a:rPr>
            <a:t>Енерго</a:t>
          </a:r>
          <a:endParaRPr lang="ru-RU" sz="1800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</a:rPr>
            <a:t>зберігаючі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заходи</a:t>
          </a:r>
        </a:p>
      </dsp:txBody>
      <dsp:txXfrm>
        <a:off x="1026907" y="2773688"/>
        <a:ext cx="1105673" cy="974567"/>
      </dsp:txXfrm>
    </dsp:sp>
    <dsp:sp modelId="{9207286F-AC2D-4FD1-A9D2-EEA437E4C49A}">
      <dsp:nvSpPr>
        <dsp:cNvPr id="0" name=""/>
        <dsp:cNvSpPr/>
      </dsp:nvSpPr>
      <dsp:spPr>
        <a:xfrm rot="20700000">
          <a:off x="1701091" y="690430"/>
          <a:ext cx="2141001" cy="209974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</a:rPr>
            <a:t>Економія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</a:rPr>
            <a:t>витрат</a:t>
          </a:r>
          <a:r>
            <a:rPr lang="ru-RU" sz="1800" kern="1200" dirty="0" smtClean="0">
              <a:solidFill>
                <a:schemeClr val="tx1"/>
              </a:solidFill>
            </a:rPr>
            <a:t> 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</a:rPr>
            <a:t>енергоносії</a:t>
          </a:r>
          <a:endParaRPr lang="ru-RU" sz="1800" kern="1200" dirty="0" smtClean="0">
            <a:solidFill>
              <a:schemeClr val="tx1"/>
            </a:solidFill>
          </a:endParaRPr>
        </a:p>
      </dsp:txBody>
      <dsp:txXfrm rot="-20700000">
        <a:off x="2173122" y="1148520"/>
        <a:ext cx="1196939" cy="1183569"/>
      </dsp:txXfrm>
    </dsp:sp>
    <dsp:sp modelId="{7E00E0AF-AA22-4E69-8DA3-A584EC5509D7}">
      <dsp:nvSpPr>
        <dsp:cNvPr id="0" name=""/>
        <dsp:cNvSpPr/>
      </dsp:nvSpPr>
      <dsp:spPr>
        <a:xfrm>
          <a:off x="1943346" y="2536339"/>
          <a:ext cx="3344982" cy="3344982"/>
        </a:xfrm>
        <a:prstGeom prst="circularArrow">
          <a:avLst>
            <a:gd name="adj1" fmla="val 4688"/>
            <a:gd name="adj2" fmla="val 299029"/>
            <a:gd name="adj3" fmla="val 2528036"/>
            <a:gd name="adj4" fmla="val 1583593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DF310-ECE9-4339-8893-4D66C5A3434B}">
      <dsp:nvSpPr>
        <dsp:cNvPr id="0" name=""/>
        <dsp:cNvSpPr/>
      </dsp:nvSpPr>
      <dsp:spPr>
        <a:xfrm>
          <a:off x="281096" y="1893596"/>
          <a:ext cx="2430339" cy="243033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2ED8A-B9F7-4C9D-82C5-6731FFD34501}">
      <dsp:nvSpPr>
        <dsp:cNvPr id="0" name=""/>
        <dsp:cNvSpPr/>
      </dsp:nvSpPr>
      <dsp:spPr>
        <a:xfrm>
          <a:off x="1251451" y="595043"/>
          <a:ext cx="2620394" cy="262039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E4197-7E34-47D6-8497-F1A9E02D80D0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5338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924425"/>
            <a:ext cx="5681662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6575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2C2A5-C121-4564-9F99-F41835F7C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6013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E0341E-B0DB-469E-A54F-9C9F701CA86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23900"/>
            <a:ext cx="4829175" cy="36226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5049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E0341E-B0DB-469E-A54F-9C9F701CA86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23900"/>
            <a:ext cx="4829175" cy="36226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86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E0341E-B0DB-469E-A54F-9C9F701CA86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23900"/>
            <a:ext cx="4829175" cy="36226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90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Функціонує 67 навчальних закладів нового типу (10 ліцеїв, 23 гімназії і 34 спеціалізовані школи), що становить 36% від загальної кількості шкіл міста.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7F90E-40F6-4E78-B2DE-29DA58C5E1B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6519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pic>
          <p:nvPicPr>
            <p:cNvPr id="6" name="Picture 4" descr="minispi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C2AD7A-0042-4DA0-ACCF-999F67D85B0E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26.04.2018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itchFamily="18" charset="-52"/>
              <a:ea typeface="+mn-ea"/>
              <a:cs typeface="+mn-cs"/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t>воспитатель ЛГ МАДОУ ДСОВ №3 " Светлячок" Рассказова Н.Г.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2DA15F-F2B2-4D4F-ADDA-1E091C4373B7}" type="slidenum">
              <a:rPr kumimoji="0" lang="ru-RU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50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020FE8-1C5D-44CB-8259-B01FDABA60C2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26.04.2018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itchFamily="18" charset="-52"/>
              <a:ea typeface="+mn-ea"/>
              <a:cs typeface="+mn-cs"/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t>воспитатель ЛГ МАДОУ ДСОВ №3 " Светлячок" Рассказова Н.Г.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AC5732-A043-4A78-AAAB-B5FE9AD04440}" type="slidenum">
              <a:rPr kumimoji="0" lang="ru-RU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134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0E8D39-F530-455F-8707-FF05A584C59C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26.04.2018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itchFamily="18" charset="-52"/>
              <a:ea typeface="+mn-ea"/>
              <a:cs typeface="+mn-cs"/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t>воспитатель ЛГ МАДОУ ДСОВ №3 " Светлячок" Рассказова Н.Г.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316690-63A1-4643-9B01-18B59131017A}" type="slidenum">
              <a:rPr kumimoji="0" lang="ru-RU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21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C579DA-A1F0-4E52-9E3A-3D24CE43F585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26.04.2018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itchFamily="18" charset="-52"/>
              <a:ea typeface="+mn-ea"/>
              <a:cs typeface="+mn-cs"/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t>воспитатель ЛГ МАДОУ ДСОВ №3 " Светлячок" Рассказова Н.Г.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16BCD6-E9CF-454F-9954-A1EDB703439A}" type="slidenum">
              <a:rPr kumimoji="0" lang="ru-RU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011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E647C2-943C-4961-B611-4D310B82F182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26.04.2018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itchFamily="18" charset="-52"/>
              <a:ea typeface="+mn-ea"/>
              <a:cs typeface="+mn-cs"/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t>воспитатель ЛГ МАДОУ ДСОВ №3 " Светлячок" Рассказова Н.Г.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BF9F95-85DA-498A-90AA-104F4E90AFD3}" type="slidenum">
              <a:rPr kumimoji="0" lang="ru-RU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48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46446F-E975-4149-9B67-5103A55F22B5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26.04.2018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itchFamily="18" charset="-52"/>
              <a:ea typeface="+mn-ea"/>
              <a:cs typeface="+mn-cs"/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t>воспитатель ЛГ МАДОУ ДСОВ №3 " Светлячок" Рассказова Н.Г.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D234EC-85C3-4ECA-B52D-4D749F13D42F}" type="slidenum">
              <a:rPr kumimoji="0" lang="ru-RU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012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10AA26-0780-44FD-8D1E-E5E4F782D700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26.04.2018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itchFamily="18" charset="-52"/>
              <a:ea typeface="+mn-ea"/>
              <a:cs typeface="+mn-cs"/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t>воспитатель ЛГ МАДОУ ДСОВ №3 " Светлячок" Рассказова Н.Г.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277353-17A8-45EA-A2EA-CCF9721D154B}" type="slidenum">
              <a:rPr kumimoji="0" lang="ru-RU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348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C6AF69-1A73-4487-83D8-FAC8B2487472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26.04.2018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itchFamily="18" charset="-52"/>
              <a:ea typeface="+mn-ea"/>
              <a:cs typeface="+mn-cs"/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t>воспитатель ЛГ МАДОУ ДСОВ №3 " Светлячок" Рассказова Н.Г.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38CAE3-4B56-45C4-8E61-52FFD11D8FA9}" type="slidenum">
              <a:rPr kumimoji="0" lang="ru-RU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83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636B1E-0B2C-4006-98D8-7637935619B2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26.04.2018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itchFamily="18" charset="-52"/>
              <a:ea typeface="+mn-ea"/>
              <a:cs typeface="+mn-cs"/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t>воспитатель ЛГ МАДОУ ДСОВ №3 " Светлячок" Рассказова Н.Г.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F36919-E937-46CF-AA7A-3D6BF6E89DB1}" type="slidenum">
              <a:rPr kumimoji="0" lang="ru-RU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43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812F03-3A36-48C7-B0B8-60D53A5BD151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26.04.2018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itchFamily="18" charset="-52"/>
              <a:ea typeface="+mn-ea"/>
              <a:cs typeface="+mn-cs"/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t>воспитатель ЛГ МАДОУ ДСОВ №3 " Светлячок" Рассказова Н.Г.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B79354-9E8D-477A-ABA5-BB9C96EE548A}" type="slidenum">
              <a:rPr kumimoji="0" lang="ru-RU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6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3EBA27-0E61-4F05-8D41-001DB726B43C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26.04.2018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itchFamily="18" charset="-52"/>
              <a:ea typeface="+mn-ea"/>
              <a:cs typeface="+mn-cs"/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t>воспитатель ЛГ МАДОУ ДСОВ №3 " Светлячок" Рассказова Н.Г.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9FE8ED-1E8A-4833-BFBA-302237021701}" type="slidenum">
              <a:rPr kumimoji="0" lang="ru-RU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637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pic>
          <p:nvPicPr>
            <p:cNvPr id="1033" name="Picture 4" descr="minispir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5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F10212-C945-46FD-99EE-112C44BA1658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26.04.2018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itchFamily="18" charset="-52"/>
              <a:ea typeface="+mn-ea"/>
              <a:cs typeface="+mn-cs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52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t>воспитатель ЛГ МАДОУ ДСОВ №3 " Светлячок" Рассказова Н.Г.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0B9E53-8597-4021-9815-91CCADE78D85}" type="slidenum">
              <a:rPr kumimoji="0" lang="ru-RU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928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764704"/>
            <a:ext cx="813690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УПРАВЛІНСЬКІ АСПЕКТИ ІННОВАЦІЙНОГО РОЗВИТКУ ОСВІТИ В РАЙОНІ: </a:t>
            </a:r>
          </a:p>
          <a:p>
            <a:pPr algn="ctr"/>
            <a:r>
              <a:rPr lang="uk-UA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УЧАСТЬ В ОСВІТНІХ ПРОЕКТАХ</a:t>
            </a:r>
          </a:p>
          <a:p>
            <a:pPr algn="ctr"/>
            <a:endParaRPr lang="uk-UA" sz="2800" b="1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09686" y="4581128"/>
            <a:ext cx="532859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err="1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Шаповалова</a:t>
            </a:r>
            <a:r>
              <a:rPr lang="uk-UA" sz="2400" b="1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 Віра Володимирівна,</a:t>
            </a:r>
            <a:br>
              <a:rPr lang="uk-UA" sz="2400" b="1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</a:br>
            <a:r>
              <a:rPr lang="uk-UA" sz="2400" b="1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начальник відділу освіти </a:t>
            </a:r>
            <a:endParaRPr lang="ru-RU" sz="2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r>
              <a:rPr lang="uk-UA" sz="2400" b="1" dirty="0" err="1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Зміївської</a:t>
            </a:r>
            <a:r>
              <a:rPr lang="uk-UA" sz="2400" b="1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 районної державної адміністрації</a:t>
            </a:r>
          </a:p>
          <a:p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11890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4296" y="116632"/>
            <a:ext cx="79928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200" b="1" i="0" u="none" strike="noStrike" kern="1200" baseline="0">
                <a:solidFill>
                  <a:srgbClr val="402000">
                    <a:lumMod val="75000"/>
                    <a:lumOff val="2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Відкриття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лінгафонного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кабінету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Лиманській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ЗОШ І-ІІІ ст.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31840" y="2492896"/>
            <a:ext cx="1431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Відео ролик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527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20293" y="404664"/>
            <a:ext cx="70074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200" b="1" i="0" u="none" strike="noStrike" kern="1200" baseline="0">
                <a:solidFill>
                  <a:srgbClr val="402000">
                    <a:lumMod val="75000"/>
                    <a:lumOff val="2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Участь у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</a:rPr>
              <a:t>конкурсі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3600" dirty="0" smtClean="0">
                <a:solidFill>
                  <a:schemeClr val="tx2">
                    <a:lumMod val="75000"/>
                  </a:schemeClr>
                </a:solidFill>
              </a:rPr>
              <a:t>міні-проектів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«Разом у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</a:rPr>
              <a:t>майбутнє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028368"/>
              </p:ext>
            </p:extLst>
          </p:nvPr>
        </p:nvGraphicFramePr>
        <p:xfrm>
          <a:off x="971601" y="1772815"/>
          <a:ext cx="7776864" cy="44644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29346">
                  <a:extLst>
                    <a:ext uri="{9D8B030D-6E8A-4147-A177-3AD203B41FA5}">
                      <a16:colId xmlns="" xmlns:a16="http://schemas.microsoft.com/office/drawing/2014/main" val="646206260"/>
                    </a:ext>
                  </a:extLst>
                </a:gridCol>
                <a:gridCol w="1747518">
                  <a:extLst>
                    <a:ext uri="{9D8B030D-6E8A-4147-A177-3AD203B41FA5}">
                      <a16:colId xmlns="" xmlns:a16="http://schemas.microsoft.com/office/drawing/2014/main" val="3936837262"/>
                    </a:ext>
                  </a:extLst>
                </a:gridCol>
              </a:tblGrid>
              <a:tr h="1198991">
                <a:tc>
                  <a:txBody>
                    <a:bodyPr/>
                    <a:lstStyle/>
                    <a:p>
                      <a:pPr algn="ctr"/>
                      <a:endParaRPr lang="uk-UA" dirty="0" smtClean="0"/>
                    </a:p>
                    <a:p>
                      <a:pPr algn="ctr"/>
                      <a:r>
                        <a:rPr lang="uk-UA" sz="2400" dirty="0" smtClean="0"/>
                        <a:t>Виконано роботи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Залучено коштів</a:t>
                      </a:r>
                    </a:p>
                    <a:p>
                      <a:pPr algn="ctr"/>
                      <a:r>
                        <a:rPr lang="uk-UA" dirty="0" smtClean="0"/>
                        <a:t>(</a:t>
                      </a:r>
                      <a:r>
                        <a:rPr lang="uk-UA" dirty="0" err="1" smtClean="0"/>
                        <a:t>тис.грн</a:t>
                      </a:r>
                      <a:r>
                        <a:rPr lang="uk-UA" dirty="0" smtClean="0"/>
                        <a:t>.)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2403279"/>
                  </a:ext>
                </a:extLst>
              </a:tr>
              <a:tr h="65310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Заміна вікон на енергозберігаючі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r>
                        <a:rPr lang="uk-UA" b="1" baseline="0" dirty="0" smtClean="0"/>
                        <a:t> </a:t>
                      </a:r>
                      <a:r>
                        <a:rPr lang="uk-UA" b="1" dirty="0" smtClean="0"/>
                        <a:t>320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5737392"/>
                  </a:ext>
                </a:extLst>
              </a:tr>
              <a:tr h="65310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Ремонт їдальні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199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59231998"/>
                  </a:ext>
                </a:extLst>
              </a:tr>
              <a:tr h="65310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Облаштування дитячих спортивних майданчиків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387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5825221"/>
                  </a:ext>
                </a:extLst>
              </a:tr>
              <a:tr h="65310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Ремонт спортивних зал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/>
                        <a:t>4 300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8230695"/>
                  </a:ext>
                </a:extLst>
              </a:tr>
              <a:tr h="65310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Облаштування 3-х дошкільних груп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/>
                        <a:t>2 700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774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561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76536" y="-47472"/>
            <a:ext cx="6044156" cy="3976418"/>
          </a:xfrm>
          <a:prstGeom prst="rect">
            <a:avLst/>
          </a:prstGeom>
        </p:spPr>
      </p:pic>
      <p:sp>
        <p:nvSpPr>
          <p:cNvPr id="15" name="Freeform 10"/>
          <p:cNvSpPr>
            <a:spLocks/>
          </p:cNvSpPr>
          <p:nvPr/>
        </p:nvSpPr>
        <p:spPr bwMode="gray">
          <a:xfrm rot="18002497" flipH="1">
            <a:off x="1626914" y="1635250"/>
            <a:ext cx="5041647" cy="5586932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556923174"/>
              </p:ext>
            </p:extLst>
          </p:nvPr>
        </p:nvGraphicFramePr>
        <p:xfrm>
          <a:off x="-289489" y="986994"/>
          <a:ext cx="475139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3275856" y="2060848"/>
            <a:ext cx="4248472" cy="792088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r>
              <a:rPr lang="uk-UA" sz="4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Розвиток освіти</a:t>
            </a:r>
            <a:endParaRPr lang="uk-UA" sz="40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2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48962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200" b="1" i="0" u="none" strike="noStrike" kern="1200" baseline="0">
                <a:solidFill>
                  <a:srgbClr val="402000">
                    <a:lumMod val="75000"/>
                    <a:lumOff val="2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Відкриття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нової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групи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у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Зміївському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НВК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31840" y="2492896"/>
            <a:ext cx="1431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Відео ролик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382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t>воспитатель ЛГ МАДОУ ДСОВ №3 " Светлячок" Рассказова Н.Г.</a:t>
            </a: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itchFamily="18" charset="-52"/>
              <a:ea typeface="+mn-ea"/>
              <a:cs typeface="+mn-cs"/>
            </a:endParaRPr>
          </a:p>
        </p:txBody>
      </p:sp>
      <p:pic>
        <p:nvPicPr>
          <p:cNvPr id="8" name="Picture 4" descr="ÐÐ°ÑÑÐ¸Ð½ÐºÐ¸ Ð¿Ð¾ Ð·Ð°Ð¿ÑÐ¾ÑÑ ÑÐ½Ð½Ð¾Ð²Ð°ÑÑÑ Ð²  Ð¾ÑÐ²ÑÑÑ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5"/>
            <a:ext cx="8496944" cy="645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593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ÐÐ°ÑÑÐ¸Ð½ÐºÐ¸ Ð¿Ð¾ Ð·Ð°Ð¿ÑÐ¾ÑÑ ÑÐ½Ð½Ð¾Ð²Ð°ÑÑÑ Ð²  Ð¾ÑÐ²ÑÑÑ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628800"/>
            <a:ext cx="714144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200" b="1" i="0" u="none" strike="noStrike" kern="1200" baseline="0">
                <a:solidFill>
                  <a:srgbClr val="402000">
                    <a:lumMod val="75000"/>
                    <a:lumOff val="2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7200" dirty="0" err="1" smtClean="0">
                <a:solidFill>
                  <a:schemeClr val="tx2">
                    <a:lumMod val="75000"/>
                  </a:schemeClr>
                </a:solidFill>
              </a:rPr>
              <a:t>Дякую</a:t>
            </a: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ru-RU" sz="7200" dirty="0" err="1" smtClean="0">
                <a:solidFill>
                  <a:schemeClr val="tx2">
                    <a:lumMod val="75000"/>
                  </a:schemeClr>
                </a:solidFill>
              </a:rPr>
              <a:t>увагу</a:t>
            </a: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</a:rPr>
              <a:t> !</a:t>
            </a:r>
          </a:p>
          <a:p>
            <a:pPr algn="ctr">
              <a:defRPr sz="2200" b="1" i="0" u="none" strike="noStrike" kern="1200" baseline="0">
                <a:solidFill>
                  <a:srgbClr val="402000">
                    <a:lumMod val="75000"/>
                    <a:lumOff val="25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28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88640"/>
            <a:ext cx="51703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200" b="1" i="0" u="none" strike="noStrike" kern="1200" baseline="0">
                <a:solidFill>
                  <a:srgbClr val="402000">
                    <a:lumMod val="75000"/>
                    <a:lumOff val="2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Мережа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</a:rPr>
              <a:t>закладів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освіти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276530342"/>
              </p:ext>
            </p:extLst>
          </p:nvPr>
        </p:nvGraphicFramePr>
        <p:xfrm>
          <a:off x="323528" y="1052736"/>
          <a:ext cx="84969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330634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822137709"/>
              </p:ext>
            </p:extLst>
          </p:nvPr>
        </p:nvGraphicFramePr>
        <p:xfrm>
          <a:off x="1403648" y="1267019"/>
          <a:ext cx="6840760" cy="5114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98323" y="404664"/>
            <a:ext cx="44514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200" b="1" i="0" u="none" strike="noStrike" kern="1200" baseline="0">
                <a:solidFill>
                  <a:srgbClr val="402000">
                    <a:lumMod val="75000"/>
                    <a:lumOff val="2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uk-UA" sz="3600" dirty="0" smtClean="0">
                <a:solidFill>
                  <a:schemeClr val="tx2">
                    <a:lumMod val="75000"/>
                  </a:schemeClr>
                </a:solidFill>
              </a:rPr>
              <a:t>Результати атестації</a:t>
            </a:r>
            <a:endParaRPr lang="uk-UA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96690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A08366"/>
                </a:solidFill>
                <a:effectLst/>
                <a:uLnTx/>
                <a:uFillTx/>
                <a:latin typeface="Times New Roman" pitchFamily="18" charset="-52"/>
                <a:ea typeface="+mn-ea"/>
                <a:cs typeface="+mn-cs"/>
              </a:rPr>
              <a:t>воспитатель ЛГ МАДОУ ДСОВ №3 " Светлячок" Рассказова Н.Г.</a:t>
            </a: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A08366"/>
              </a:solidFill>
              <a:effectLst/>
              <a:uLnTx/>
              <a:uFillTx/>
              <a:latin typeface="Times New Roman" pitchFamily="18" charset="-52"/>
              <a:ea typeface="+mn-ea"/>
              <a:cs typeface="+mn-cs"/>
            </a:endParaRPr>
          </a:p>
        </p:txBody>
      </p:sp>
      <p:pic>
        <p:nvPicPr>
          <p:cNvPr id="8" name="Picture 4" descr="ÐÐ°ÑÑÐ¸Ð½ÐºÐ¸ Ð¿Ð¾ Ð·Ð°Ð¿ÑÐ¾ÑÑ ÑÐ½Ð½Ð¾Ð²Ð°ÑÑÑ Ð²  Ð¾ÑÐ²ÑÑÑ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5"/>
            <a:ext cx="8496944" cy="645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369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15"/>
          <p:cNvSpPr>
            <a:spLocks noEditPoints="1"/>
          </p:cNvSpPr>
          <p:nvPr/>
        </p:nvSpPr>
        <p:spPr bwMode="gray">
          <a:xfrm rot="20241944">
            <a:off x="1618146" y="2707623"/>
            <a:ext cx="5855837" cy="3115751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0" scaled="0"/>
          </a:gradFill>
          <a:ln w="0">
            <a:noFill/>
            <a:prstDash val="solid"/>
            <a:round/>
            <a:headEnd/>
            <a:tailE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uk-UA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1874007" y="3065740"/>
            <a:ext cx="1224136" cy="1100557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38100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uk-UA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5220071" y="4783141"/>
            <a:ext cx="1012339" cy="899417"/>
          </a:xfrm>
          <a:prstGeom prst="roundRect">
            <a:avLst>
              <a:gd name="adj" fmla="val 16667"/>
            </a:avLst>
          </a:prstGeom>
          <a:solidFill>
            <a:srgbClr val="9966FF"/>
          </a:solidFill>
          <a:ln w="38100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uk-UA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auto">
          <a:xfrm>
            <a:off x="1619672" y="5372608"/>
            <a:ext cx="1015620" cy="898004"/>
          </a:xfrm>
          <a:prstGeom prst="roundRect">
            <a:avLst>
              <a:gd name="adj" fmla="val 16667"/>
            </a:avLst>
          </a:prstGeom>
          <a:solidFill>
            <a:srgbClr val="1111FF"/>
          </a:solidFill>
          <a:ln w="38100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uk-UA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gray">
          <a:xfrm>
            <a:off x="1611791" y="5291362"/>
            <a:ext cx="10671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uk-UA" sz="6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gray">
          <a:xfrm>
            <a:off x="5445474" y="4712984"/>
            <a:ext cx="11521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5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sz="5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gray">
          <a:xfrm>
            <a:off x="1997489" y="3149800"/>
            <a:ext cx="11525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5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uk-UA" sz="5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80216" y="3397240"/>
            <a:ext cx="1551142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9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51</a:t>
            </a:r>
            <a:endParaRPr lang="uk-UA" sz="9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2"/>
          <p:cNvSpPr txBox="1">
            <a:spLocks noChangeArrowheads="1"/>
          </p:cNvSpPr>
          <p:nvPr/>
        </p:nvSpPr>
        <p:spPr bwMode="auto">
          <a:xfrm>
            <a:off x="1331785" y="2647512"/>
            <a:ext cx="2483932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Міжнародні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73850" y="404664"/>
            <a:ext cx="77003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200" b="1" i="0" u="none" strike="noStrike" kern="1200" baseline="0">
                <a:solidFill>
                  <a:srgbClr val="402000">
                    <a:lumMod val="75000"/>
                    <a:lumOff val="2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uk-UA" sz="3600" dirty="0" smtClean="0">
                <a:solidFill>
                  <a:schemeClr val="tx2">
                    <a:lumMod val="75000"/>
                  </a:schemeClr>
                </a:solidFill>
              </a:rPr>
              <a:t>Участь закладів району  в проектах</a:t>
            </a:r>
          </a:p>
          <a:p>
            <a:pPr algn="ctr">
              <a:defRPr sz="2200" b="1" i="0" u="none" strike="noStrike" kern="1200" baseline="0">
                <a:solidFill>
                  <a:srgbClr val="402000">
                    <a:lumMod val="75000"/>
                    <a:lumOff val="2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uk-UA" sz="3600" dirty="0" smtClean="0">
                <a:solidFill>
                  <a:schemeClr val="tx2">
                    <a:lumMod val="75000"/>
                  </a:schemeClr>
                </a:solidFill>
              </a:rPr>
              <a:t> різних рівнів</a:t>
            </a:r>
            <a:endParaRPr lang="uk-UA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22"/>
          <p:cNvSpPr txBox="1">
            <a:spLocks noChangeArrowheads="1"/>
          </p:cNvSpPr>
          <p:nvPr/>
        </p:nvSpPr>
        <p:spPr bwMode="auto">
          <a:xfrm>
            <a:off x="2661744" y="5981266"/>
            <a:ext cx="6107225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uk-UA" sz="2400" b="1" dirty="0" smtClean="0">
                <a:solidFill>
                  <a:srgbClr val="1111FF"/>
                </a:solidFill>
                <a:latin typeface="Times New Roman" pitchFamily="18" charset="0"/>
                <a:cs typeface="Times New Roman" pitchFamily="18" charset="0"/>
              </a:rPr>
              <a:t>Всеукраїнські з міжнародною підтримкою </a:t>
            </a:r>
            <a:endParaRPr lang="ru-RU" sz="2400" b="1" dirty="0">
              <a:solidFill>
                <a:srgbClr val="1111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5925028" y="2295297"/>
            <a:ext cx="1180484" cy="1047022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38100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uk-UA" sz="5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endParaRPr lang="uk-UA" sz="5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22"/>
          <p:cNvSpPr txBox="1">
            <a:spLocks noChangeArrowheads="1"/>
          </p:cNvSpPr>
          <p:nvPr/>
        </p:nvSpPr>
        <p:spPr bwMode="auto">
          <a:xfrm>
            <a:off x="3411837" y="1488202"/>
            <a:ext cx="5026382" cy="83099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err="1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Обласний</a:t>
            </a:r>
            <a:r>
              <a:rPr lang="ru-RU" sz="2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конкурс </a:t>
            </a:r>
            <a:r>
              <a:rPr lang="ru-RU" sz="2400" b="1" dirty="0" err="1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міні-проектів</a:t>
            </a:r>
            <a:r>
              <a:rPr lang="ru-RU" sz="2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«Разом у </a:t>
            </a:r>
            <a:r>
              <a:rPr lang="ru-RU" sz="2400" b="1" dirty="0" err="1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майбутнє</a:t>
            </a:r>
            <a:r>
              <a:rPr lang="ru-RU" sz="2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22"/>
          <p:cNvSpPr txBox="1">
            <a:spLocks noChangeArrowheads="1"/>
          </p:cNvSpPr>
          <p:nvPr/>
        </p:nvSpPr>
        <p:spPr bwMode="auto">
          <a:xfrm>
            <a:off x="6220105" y="5060529"/>
            <a:ext cx="2218114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err="1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Всеукраїнські</a:t>
            </a:r>
            <a:endParaRPr lang="ru-RU" sz="2400" b="1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931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ww.nung.edu.ua/files/images/mizhnarodni-proek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58" y="2272655"/>
            <a:ext cx="3064681" cy="272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Группа 32"/>
          <p:cNvGrpSpPr/>
          <p:nvPr/>
        </p:nvGrpSpPr>
        <p:grpSpPr>
          <a:xfrm>
            <a:off x="2397703" y="5675115"/>
            <a:ext cx="6604541" cy="724455"/>
            <a:chOff x="5417624" y="9489954"/>
            <a:chExt cx="15007303" cy="4960011"/>
          </a:xfrm>
          <a:scene3d>
            <a:camera prst="orthographicFront"/>
            <a:lightRig rig="flat" dir="t"/>
          </a:scene3d>
        </p:grpSpPr>
        <p:sp>
          <p:nvSpPr>
            <p:cNvPr id="34" name="Прямоугольник 33"/>
            <p:cNvSpPr/>
            <p:nvPr/>
          </p:nvSpPr>
          <p:spPr>
            <a:xfrm>
              <a:off x="5441266" y="9489954"/>
              <a:ext cx="14983659" cy="4960011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5" name="TextBox 34"/>
            <p:cNvSpPr txBox="1"/>
            <p:nvPr/>
          </p:nvSpPr>
          <p:spPr>
            <a:xfrm>
              <a:off x="5417624" y="12846053"/>
              <a:ext cx="15007303" cy="8626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94772" tIns="50800" rIns="50800" bIns="50800" numCol="1" spcCol="1270" anchor="ctr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err="1"/>
                <a:t>Попередження</a:t>
              </a:r>
              <a:r>
                <a:rPr lang="ru-RU" sz="2000" b="1" dirty="0"/>
                <a:t> гендерно-</a:t>
              </a:r>
              <a:r>
                <a:rPr lang="ru-RU" sz="2000" b="1" dirty="0" err="1"/>
                <a:t>зумовленого</a:t>
              </a:r>
              <a:r>
                <a:rPr lang="ru-RU" sz="2000" b="1" dirty="0"/>
                <a:t> </a:t>
              </a:r>
              <a:r>
                <a:rPr lang="ru-RU" sz="2000" b="1" dirty="0" err="1"/>
                <a:t>насильства</a:t>
              </a:r>
              <a:r>
                <a:rPr lang="ru-RU" sz="2000" b="1" dirty="0"/>
                <a:t>, </a:t>
              </a:r>
              <a:r>
                <a:rPr lang="ru-RU" sz="2000" b="1" dirty="0" err="1" smtClean="0"/>
                <a:t>торгівлі</a:t>
              </a:r>
              <a:r>
                <a:rPr lang="ru-RU" sz="2000" b="1" dirty="0" smtClean="0"/>
                <a:t> людьми </a:t>
              </a:r>
              <a:r>
                <a:rPr lang="ru-RU" sz="2000" b="1" dirty="0"/>
                <a:t>та </a:t>
              </a:r>
              <a:r>
                <a:rPr lang="ru-RU" sz="2000" b="1" dirty="0" err="1"/>
                <a:t>порушення</a:t>
              </a:r>
              <a:r>
                <a:rPr lang="ru-RU" sz="2000" b="1" dirty="0"/>
                <a:t> прав </a:t>
              </a:r>
              <a:r>
                <a:rPr lang="ru-RU" sz="2000" b="1" dirty="0" err="1"/>
                <a:t>людини</a:t>
              </a:r>
              <a:endParaRPr lang="ru-RU" sz="2000" b="1" dirty="0"/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kern="1200" dirty="0"/>
            </a:p>
          </p:txBody>
        </p:sp>
      </p:grpSp>
      <p:sp>
        <p:nvSpPr>
          <p:cNvPr id="37" name="Овал 36"/>
          <p:cNvSpPr/>
          <p:nvPr/>
        </p:nvSpPr>
        <p:spPr>
          <a:xfrm>
            <a:off x="2177131" y="5530239"/>
            <a:ext cx="621688" cy="621688"/>
          </a:xfrm>
          <a:prstGeom prst="ellipse">
            <a:avLst/>
          </a:pr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2">
            <a:schemeClr val="lt2">
              <a:hueOff val="0"/>
              <a:satOff val="0"/>
              <a:lumOff val="0"/>
              <a:alphaOff val="0"/>
            </a:schemeClr>
          </a:fillRef>
          <a:effectRef idx="0">
            <a:schemeClr val="lt2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815037668"/>
              </p:ext>
            </p:extLst>
          </p:nvPr>
        </p:nvGraphicFramePr>
        <p:xfrm>
          <a:off x="2669073" y="0"/>
          <a:ext cx="6333171" cy="5786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581807" y="334201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>
                <a:solidFill>
                  <a:schemeClr val="bg1">
                    <a:lumMod val="10000"/>
                  </a:schemeClr>
                </a:solidFill>
              </a:rPr>
              <a:t>2</a:t>
            </a:r>
            <a:endParaRPr lang="en-US" sz="40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47772" y="22588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chemeClr val="bg1">
                    <a:lumMod val="10000"/>
                  </a:schemeClr>
                </a:solidFill>
              </a:rPr>
              <a:t>1</a:t>
            </a:r>
            <a:endParaRPr lang="en-US" sz="40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75917" y="98900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>
                <a:solidFill>
                  <a:schemeClr val="bg1">
                    <a:lumMod val="10000"/>
                  </a:schemeClr>
                </a:solidFill>
              </a:rPr>
              <a:t>6</a:t>
            </a:r>
            <a:endParaRPr lang="en-US" sz="40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44017" y="251786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chemeClr val="bg1">
                    <a:lumMod val="10000"/>
                  </a:schemeClr>
                </a:solidFill>
              </a:rPr>
              <a:t>2</a:t>
            </a:r>
            <a:endParaRPr lang="en-US" sz="40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2858" y="1202565"/>
            <a:ext cx="3064681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bg1">
                    <a:lumMod val="10000"/>
                  </a:schemeClr>
                </a:solidFill>
              </a:rPr>
              <a:t>Міжнародні проекти</a:t>
            </a:r>
            <a:endParaRPr lang="en-US" sz="32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6490" y="1775323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>
                <a:solidFill>
                  <a:schemeClr val="bg1">
                    <a:lumMod val="10000"/>
                  </a:schemeClr>
                </a:solidFill>
              </a:rPr>
              <a:t>3</a:t>
            </a:r>
            <a:endParaRPr lang="en-US" sz="40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21313" y="409648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chemeClr val="bg1">
                    <a:lumMod val="10000"/>
                  </a:schemeClr>
                </a:solidFill>
              </a:rPr>
              <a:t>1</a:t>
            </a:r>
            <a:endParaRPr lang="en-US" sz="40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47772" y="4894791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>
                <a:solidFill>
                  <a:schemeClr val="bg1">
                    <a:lumMod val="10000"/>
                  </a:schemeClr>
                </a:solidFill>
              </a:rPr>
              <a:t>2</a:t>
            </a:r>
            <a:endParaRPr lang="en-US" sz="40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74726" y="547567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>
                <a:solidFill>
                  <a:schemeClr val="bg1">
                    <a:lumMod val="10000"/>
                  </a:schemeClr>
                </a:solidFill>
              </a:rPr>
              <a:t>2</a:t>
            </a:r>
            <a:endParaRPr lang="en-US" sz="40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8" name="AutoShape 2" descr="ÐÐ°ÑÑÐ¸Ð½ÐºÐ¸ Ð¿Ð¾ Ð·Ð°Ð¿ÑÐ¾ÑÑ Ð¼ÑÐ¶Ð½Ð°ÑÐ¾Ð´Ð½Ñ Ð¾ÑÐ²ÑÑÐ½Ñ Ð¿ÑÐ¾ÐµÐºÑ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12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88640"/>
            <a:ext cx="820891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200" b="1" i="0" u="none" strike="noStrike" kern="1200" baseline="0">
                <a:solidFill>
                  <a:srgbClr val="402000">
                    <a:lumMod val="75000"/>
                    <a:lumOff val="2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Відкриття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спортивої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Чемужівській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ЗОШ І-ІІІ ст.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2492896"/>
            <a:ext cx="1431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Відео ролик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10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052736"/>
            <a:ext cx="5517232" cy="551723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95747" y="260648"/>
            <a:ext cx="53742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200" b="1" i="0" u="none" strike="noStrike" kern="1200" baseline="0">
                <a:solidFill>
                  <a:srgbClr val="402000">
                    <a:lumMod val="75000"/>
                    <a:lumOff val="2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Зміївський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ліцей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№1 –</a:t>
            </a:r>
          </a:p>
          <a:p>
            <a:pPr algn="ctr">
              <a:defRPr sz="2200" b="1" i="0" u="none" strike="noStrike" kern="1200" baseline="0">
                <a:solidFill>
                  <a:srgbClr val="402000">
                    <a:lumMod val="75000"/>
                    <a:lumOff val="2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учасник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проекту «Школа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енергії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2.0»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687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722750042"/>
              </p:ext>
            </p:extLst>
          </p:nvPr>
        </p:nvGraphicFramePr>
        <p:xfrm>
          <a:off x="5191235" y="2032299"/>
          <a:ext cx="3504220" cy="368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43145" y="678615"/>
            <a:ext cx="3600400" cy="120032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Кількісний показник </a:t>
            </a:r>
          </a:p>
          <a:p>
            <a:pPr algn="ctr"/>
            <a:r>
              <a:rPr lang="uk-UA" sz="2400" dirty="0" smtClean="0"/>
              <a:t>призових місць у ІІІ етапі</a:t>
            </a:r>
          </a:p>
          <a:p>
            <a:pPr algn="ctr"/>
            <a:r>
              <a:rPr lang="uk-UA" sz="2400" dirty="0" smtClean="0"/>
              <a:t> Всеукраїнських олімпіад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678615"/>
            <a:ext cx="3600400" cy="120032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Участь </a:t>
            </a:r>
            <a:br>
              <a:rPr lang="uk-UA" sz="2400" dirty="0" smtClean="0"/>
            </a:br>
            <a:r>
              <a:rPr lang="uk-UA" sz="2400" dirty="0" err="1" smtClean="0"/>
              <a:t>Зміївського</a:t>
            </a:r>
            <a:r>
              <a:rPr lang="uk-UA" sz="2400" dirty="0" smtClean="0"/>
              <a:t> ліцею №1</a:t>
            </a:r>
          </a:p>
          <a:p>
            <a:pPr algn="ctr"/>
            <a:r>
              <a:rPr lang="uk-UA" sz="2400" dirty="0" smtClean="0"/>
              <a:t> у проектах</a:t>
            </a:r>
            <a:endParaRPr lang="en-US" sz="24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9427354"/>
              </p:ext>
            </p:extLst>
          </p:nvPr>
        </p:nvGraphicFramePr>
        <p:xfrm>
          <a:off x="950466" y="1988840"/>
          <a:ext cx="4144589" cy="3775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4589">
                  <a:extLst>
                    <a:ext uri="{9D8B030D-6E8A-4147-A177-3AD203B41FA5}">
                      <a16:colId xmlns="" xmlns:a16="http://schemas.microsoft.com/office/drawing/2014/main" val="720937011"/>
                    </a:ext>
                  </a:extLst>
                </a:gridCol>
              </a:tblGrid>
              <a:tr h="41147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400" b="1" dirty="0">
                          <a:effectLst/>
                        </a:rPr>
                        <a:t>Вчимося жити разом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6624421"/>
                  </a:ext>
                </a:extLst>
              </a:tr>
              <a:tr h="41147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400" b="1" dirty="0" err="1">
                          <a:effectLst/>
                        </a:rPr>
                        <a:t>Медіаграмотність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7740204"/>
                  </a:ext>
                </a:extLst>
              </a:tr>
              <a:tr h="8332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400" b="1" dirty="0">
                          <a:effectLst/>
                        </a:rPr>
                        <a:t>Освіта для сталого </a:t>
                      </a:r>
                      <a:r>
                        <a:rPr lang="uk-UA" sz="2400" b="1" dirty="0" smtClean="0">
                          <a:effectLst/>
                        </a:rPr>
                        <a:t>розвитку </a:t>
                      </a:r>
                      <a:r>
                        <a:rPr lang="uk-UA" sz="2400" b="1" dirty="0">
                          <a:effectLst/>
                        </a:rPr>
                        <a:t>в дії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6484929"/>
                  </a:ext>
                </a:extLst>
              </a:tr>
              <a:tr h="49959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400" b="1" dirty="0">
                          <a:effectLst/>
                        </a:rPr>
                        <a:t>Школа енергії 2.0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5632106"/>
                  </a:ext>
                </a:extLst>
              </a:tr>
              <a:tr h="806909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400" b="1" dirty="0">
                          <a:effectLst/>
                        </a:rPr>
                        <a:t>Попередження </a:t>
                      </a:r>
                      <a:r>
                        <a:rPr lang="uk-UA" sz="2400" b="1" dirty="0" err="1">
                          <a:effectLst/>
                        </a:rPr>
                        <a:t>гендерно</a:t>
                      </a:r>
                      <a:r>
                        <a:rPr lang="uk-UA" sz="2400" b="1" dirty="0">
                          <a:effectLst/>
                        </a:rPr>
                        <a:t>-зумовленого насильства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3030671"/>
                  </a:ext>
                </a:extLst>
              </a:tr>
              <a:tr h="81241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400" b="1" dirty="0">
                          <a:effectLst/>
                        </a:rPr>
                        <a:t>Культура, добросусідство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357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102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.pot 4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Тетрадь.pot 1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.pot 2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.pot 3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.pot 4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</TotalTime>
  <Words>284</Words>
  <Application>Microsoft Office PowerPoint</Application>
  <PresentationFormat>Экран (4:3)</PresentationFormat>
  <Paragraphs>88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Тетрадь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Мира Свет</dc:creator>
  <cp:lastModifiedBy>Zmiev</cp:lastModifiedBy>
  <cp:revision>113</cp:revision>
  <cp:lastPrinted>2016-03-03T05:49:29Z</cp:lastPrinted>
  <dcterms:created xsi:type="dcterms:W3CDTF">2016-03-02T08:01:52Z</dcterms:created>
  <dcterms:modified xsi:type="dcterms:W3CDTF">2018-04-26T14:50:51Z</dcterms:modified>
</cp:coreProperties>
</file>