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8438-EB5C-460B-94C1-A847A14408C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B291-CC80-4F78-AEFF-372D4E89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50A9-C1F3-4138-8DB5-C5572E0C3A17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31005" y="6347911"/>
            <a:ext cx="3423425" cy="365125"/>
          </a:xfrm>
        </p:spPr>
        <p:txBody>
          <a:bodyPr/>
          <a:lstStyle>
            <a:lvl1pPr>
              <a:defRPr sz="1800" b="1" i="0">
                <a:solidFill>
                  <a:srgbClr val="002060"/>
                </a:solidFill>
                <a:effectLst/>
              </a:defRPr>
            </a:lvl1pPr>
          </a:lstStyle>
          <a:p>
            <a:r>
              <a:rPr lang="uk-UA" dirty="0" smtClean="0"/>
              <a:t>Лиманська ЗОШ І – ІІІ ступенів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A08B-7791-43B6-9AB2-192F78092443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7268-9D73-48CB-87E7-86665BE20B98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14A6-530F-4434-B4B9-C1F06EFC0B58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6492877"/>
            <a:ext cx="2895600" cy="365125"/>
          </a:xfrm>
        </p:spPr>
        <p:txBody>
          <a:bodyPr/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ru-RU" dirty="0" err="1" smtClean="0"/>
              <a:t>Лиманська</a:t>
            </a:r>
            <a:r>
              <a:rPr lang="ru-RU" dirty="0" smtClean="0"/>
              <a:t> ЗОШ І – ІІІ </a:t>
            </a:r>
            <a:r>
              <a:rPr lang="ru-RU" dirty="0" err="1" smtClean="0"/>
              <a:t>ступенів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B7F8-E37D-4678-80B5-D79A388ADE5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D736-9379-46B9-9393-E355588A153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F877-6183-48F8-9181-382F59B8070E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F056-7C85-4D87-99FD-F03AB659B322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9415-3A18-48EB-8EFF-982ADF0A626A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570B-261E-4618-9EEF-7ACD3FEB1EC0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25FC-9144-4D24-8D5C-764C55637B93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A6E1-5E12-4C0A-B2A8-FC82A6D5FA4B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82C4-5385-4924-A149-88606E1F9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2865" y="770023"/>
            <a:ext cx="6605337" cy="2830429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Всеукраїнський місячник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шкільних бібліотек  «Шкільна бібліотека – за здоровий спосіб життя»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4644" y="3886200"/>
            <a:ext cx="4102769" cy="17526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Підготувала завідуюча бібліотекою Таран Марія Миколаївна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Лиманська ЗОШ І – ІІІ ступенів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425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Захід «Ми за здоровий спосіб життя»</a:t>
            </a: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/>
          </a:p>
        </p:txBody>
      </p:sp>
      <p:pic>
        <p:nvPicPr>
          <p:cNvPr id="3074" name="Picture 2" descr="F:\Місячник жовтень ФОТОЗВІТ\20171020_091705_Burs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8" y="1114480"/>
            <a:ext cx="3477785" cy="260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Місячник жовтень ФОТОЗВІТ\20171020_091805_Burs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524" y="1084821"/>
            <a:ext cx="3436582" cy="257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Місячник жовтень ФОТОЗВІТ\20.10.2017\IMG-d15812e9692a83b57f735fe502c14b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3859249"/>
            <a:ext cx="4366992" cy="261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Презентац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231" y="336884"/>
            <a:ext cx="4665579" cy="622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57121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Книжково-ілюстративна  </a:t>
            </a:r>
            <a:r>
              <a:rPr lang="uk-UA" sz="3200" dirty="0"/>
              <a:t>виставка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«</a:t>
            </a:r>
            <a:r>
              <a:rPr lang="uk-UA" sz="3200" dirty="0"/>
              <a:t>Вплив шкідливих звичок на здоров’я людини»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8454" y="1477108"/>
            <a:ext cx="3742007" cy="48533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7"/>
            <a:ext cx="2895600" cy="365125"/>
          </a:xfrm>
        </p:spPr>
        <p:txBody>
          <a:bodyPr/>
          <a:lstStyle/>
          <a:p>
            <a:r>
              <a:rPr lang="ru-RU" dirty="0" err="1" smtClean="0"/>
              <a:t>Лиманська</a:t>
            </a:r>
            <a:r>
              <a:rPr lang="ru-RU" dirty="0" smtClean="0"/>
              <a:t> ЗОШ І – ІІІ </a:t>
            </a:r>
            <a:r>
              <a:rPr lang="ru-RU" dirty="0" err="1" smtClean="0"/>
              <a:t>ступенів</a:t>
            </a:r>
            <a:endParaRPr lang="ru-RU" dirty="0"/>
          </a:p>
        </p:txBody>
      </p:sp>
      <p:pic>
        <p:nvPicPr>
          <p:cNvPr id="1026" name="Picture 2" descr="F:\Місячник жовтень ФОТОЗВІТ\P27-08-17_00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855" y="1483291"/>
            <a:ext cx="3693695" cy="492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Конкурс </a:t>
            </a:r>
            <a:r>
              <a:rPr lang="uk-UA" sz="2800" dirty="0"/>
              <a:t>малюнків «Я обираю здоров’я</a:t>
            </a:r>
            <a:r>
              <a:rPr lang="uk-UA" sz="2800" dirty="0" smtClean="0"/>
              <a:t>» </a:t>
            </a:r>
            <a:br>
              <a:rPr lang="uk-UA" sz="2800" dirty="0" smtClean="0"/>
            </a:br>
            <a:r>
              <a:rPr lang="uk-UA" sz="1800" dirty="0" smtClean="0"/>
              <a:t>(з учнями </a:t>
            </a:r>
            <a:r>
              <a:rPr lang="uk-UA" sz="1800" dirty="0"/>
              <a:t>1-4 </a:t>
            </a:r>
            <a:r>
              <a:rPr lang="uk-UA" sz="1800" dirty="0" smtClean="0"/>
              <a:t>класів)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2050" name="Picture 2" descr="F:\Місячник жовтень ФОТОЗВІТ\P26-08-17_22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18" y="1470326"/>
            <a:ext cx="3782641" cy="283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F:\Місячник жовтень ФОТОЗВІТ\20.10.2017\P1030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 l="5608"/>
          <a:stretch>
            <a:fillRect/>
          </a:stretch>
        </p:blipFill>
        <p:spPr bwMode="auto">
          <a:xfrm>
            <a:off x="4704348" y="3444667"/>
            <a:ext cx="3789949" cy="301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Бесіда </a:t>
            </a:r>
            <a:r>
              <a:rPr lang="uk-UA" sz="2800" dirty="0"/>
              <a:t>«Негативний вплив тютюнових та алкогольних виробів для здоров’я людей»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000" dirty="0" smtClean="0"/>
              <a:t>(з </a:t>
            </a:r>
            <a:r>
              <a:rPr lang="uk-UA" sz="2000" dirty="0"/>
              <a:t>учнями 6-го та 7-го класів)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3074" name="Picture 2" descr="F:\Місячник жовтень ФОТОЗВІТ\P20-08-17_00.08[0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131" y="1612233"/>
            <a:ext cx="3009919" cy="401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Місячник жовтень ФОТОЗВІТ\P25-08-17_22.23[0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07" y="1561514"/>
            <a:ext cx="4590020" cy="381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8" y="214480"/>
            <a:ext cx="8879305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Бібліотечний </a:t>
            </a:r>
            <a:r>
              <a:rPr lang="uk-UA" sz="2400" dirty="0"/>
              <a:t>урок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«</a:t>
            </a:r>
            <a:r>
              <a:rPr lang="uk-UA" sz="2400" dirty="0"/>
              <a:t>Гуманне ставлення до людей, які мають проблеми зі здоров’ям</a:t>
            </a:r>
            <a:r>
              <a:rPr lang="uk-UA" sz="2400" dirty="0" smtClean="0"/>
              <a:t>» </a:t>
            </a:r>
            <a:br>
              <a:rPr lang="uk-UA" sz="2400" dirty="0" smtClean="0"/>
            </a:br>
            <a:r>
              <a:rPr lang="uk-UA" sz="2400" dirty="0" smtClean="0"/>
              <a:t>(</a:t>
            </a:r>
            <a:r>
              <a:rPr lang="uk-UA" sz="1800" dirty="0" smtClean="0"/>
              <a:t>з учнями 3-Б та 4-го класів)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4098" name="Picture 2" descr="F:\Місячник жовтень ФОТОЗВІТ\P18-08-17_23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10" y="1387095"/>
            <a:ext cx="3171721" cy="237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Місячник жовтень ФОТОЗВІТ\P18-08-17_23.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184" y="1407201"/>
            <a:ext cx="3124805" cy="234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F:\Місячник жовтень ФОТОЗВІТ\P18-08-17_23.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243" y="3919497"/>
            <a:ext cx="3307365" cy="248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F:\Місячник жовтень ФОТОЗВІТ\P18-08-17_23.24.jpg"/>
          <p:cNvPicPr>
            <a:picLocks noChangeAspect="1" noChangeArrowheads="1"/>
          </p:cNvPicPr>
          <p:nvPr/>
        </p:nvPicPr>
        <p:blipFill>
          <a:blip r:embed="rId5" cstate="print"/>
          <a:srcRect t="4158" b="20045"/>
          <a:stretch>
            <a:fillRect/>
          </a:stretch>
        </p:blipFill>
        <p:spPr bwMode="auto">
          <a:xfrm>
            <a:off x="5962984" y="3874171"/>
            <a:ext cx="2440539" cy="2466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Зустріч </a:t>
            </a:r>
            <a:r>
              <a:rPr lang="uk-UA" sz="2800" dirty="0"/>
              <a:t>з </a:t>
            </a:r>
            <a:r>
              <a:rPr lang="uk-UA" sz="2800" dirty="0" smtClean="0"/>
              <a:t>працівниками амбулаторії загальної практики сімейної медицини </a:t>
            </a:r>
            <a:r>
              <a:rPr lang="uk-UA" sz="2800" dirty="0" err="1" smtClean="0"/>
              <a:t>с.Лиман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5122" name="Picture 2" descr="IMG_4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95" y="1512767"/>
            <a:ext cx="7287065" cy="4589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Розповсюдження пам’яток </a:t>
            </a:r>
            <a:r>
              <a:rPr lang="uk-UA" sz="2800" dirty="0"/>
              <a:t>(</a:t>
            </a:r>
            <a:r>
              <a:rPr lang="uk-UA" sz="2800" dirty="0" smtClean="0"/>
              <a:t>буклетів)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Лиманська ЗОШ І – ІІІ ступенів</a:t>
            </a:r>
            <a:endParaRPr lang="ru-RU" dirty="0"/>
          </a:p>
        </p:txBody>
      </p:sp>
      <p:pic>
        <p:nvPicPr>
          <p:cNvPr id="6146" name="Picture 2" descr="F:\Місячник жовтень ФОТОЗВІТ\20.10.2017\P103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8" y="1159318"/>
            <a:ext cx="3756629" cy="247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F:\Місячник жовтень ФОТОЗВІТ\20.10.2017\P1030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227" y="1122726"/>
            <a:ext cx="3492127" cy="261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F:\Місячник жовтень ФОТОЗВІТ\20.10.2017\P1030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05" y="3820769"/>
            <a:ext cx="3786799" cy="267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F:\Місячник жовтень ФОТОЗВІТ\20.10.2017\P1030799.JPG"/>
          <p:cNvPicPr>
            <a:picLocks noChangeAspect="1" noChangeArrowheads="1"/>
          </p:cNvPicPr>
          <p:nvPr/>
        </p:nvPicPr>
        <p:blipFill>
          <a:blip r:embed="rId5" cstate="print"/>
          <a:srcRect l="15528" t="21115" r="4063"/>
          <a:stretch>
            <a:fillRect/>
          </a:stretch>
        </p:blipFill>
        <p:spPr bwMode="auto">
          <a:xfrm>
            <a:off x="4910833" y="3814013"/>
            <a:ext cx="3571433" cy="2627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Лиманська</a:t>
            </a:r>
            <a:r>
              <a:rPr lang="ru-RU" b="1" dirty="0" smtClean="0">
                <a:solidFill>
                  <a:srgbClr val="002060"/>
                </a:solidFill>
              </a:rPr>
              <a:t> ЗОШ І – ІІІ </a:t>
            </a:r>
            <a:r>
              <a:rPr lang="ru-RU" b="1" dirty="0" err="1" smtClean="0">
                <a:solidFill>
                  <a:srgbClr val="002060"/>
                </a:solidFill>
              </a:rPr>
              <a:t>ступенів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Гра-квест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«</a:t>
            </a:r>
            <a:r>
              <a:rPr lang="uk-UA" sz="2800" dirty="0"/>
              <a:t>Рухова активність – здоровий спосіб життя»</a:t>
            </a:r>
            <a:endParaRPr lang="ru-RU" sz="2800" dirty="0"/>
          </a:p>
        </p:txBody>
      </p:sp>
      <p:pic>
        <p:nvPicPr>
          <p:cNvPr id="7170" name="Picture 2" descr="F:\Місячник жовтень ФОТОЗВІТ\20171019_130456_Burs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465" y="1347538"/>
            <a:ext cx="3182493" cy="238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F:\Місячник жовтень ФОТОЗВІТ\20171019_130652_Burst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505" y="1370614"/>
            <a:ext cx="3193694" cy="239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Місячник жовтень ФОТОЗВІТ\20171019_120451_Burst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703" y="3951880"/>
            <a:ext cx="3258414" cy="244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Місячник жовтень ФОТОЗВІТ\20171019_130404_Burst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315" y="3952577"/>
            <a:ext cx="3280339" cy="246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Всеукраїнський місячник шкільних бібліотек  «Шкільна бібліотека – за здоровий спосіб життя»</vt:lpstr>
      <vt:lpstr>Слайд 2</vt:lpstr>
      <vt:lpstr>Книжково-ілюстративна  виставка  «Вплив шкідливих звичок на здоров’я людини»</vt:lpstr>
      <vt:lpstr>Конкурс малюнків «Я обираю здоров’я»  (з учнями 1-4 класів)</vt:lpstr>
      <vt:lpstr>Бесіда «Негативний вплив тютюнових та алкогольних виробів для здоров’я людей»  (з учнями 6-го та 7-го класів)</vt:lpstr>
      <vt:lpstr>Бібліотечний урок  «Гуманне ставлення до людей, які мають проблеми зі здоров’ям»  (з учнями 3-Б та 4-го класів)</vt:lpstr>
      <vt:lpstr>Зустріч з працівниками амбулаторії загальної практики сімейної медицини с.Лиман</vt:lpstr>
      <vt:lpstr>Розповсюдження пам’яток (буклетів)</vt:lpstr>
      <vt:lpstr>Гра-квест  «Рухова активність – здоровий спосіб життя»</vt:lpstr>
      <vt:lpstr>Захід «Ми за здоровий спосіб життя»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  «Шкільна бібліотека – за здоровий спосіб життя»</dc:title>
  <dc:creator>Учитель</dc:creator>
  <cp:lastModifiedBy>Zmiev</cp:lastModifiedBy>
  <cp:revision>14</cp:revision>
  <dcterms:created xsi:type="dcterms:W3CDTF">2017-11-02T07:15:17Z</dcterms:created>
  <dcterms:modified xsi:type="dcterms:W3CDTF">2017-11-02T14:21:14Z</dcterms:modified>
</cp:coreProperties>
</file>