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ED819A-F16F-4B22-9DD8-4DB8A7A8F665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D715E5-66BC-4E1A-BCAD-DEBEFA1BC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" y="0"/>
            <a:ext cx="915001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5874" y="23816"/>
            <a:ext cx="7156526" cy="405325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Зв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іт</a:t>
            </a:r>
          </a:p>
          <a:p>
            <a:r>
              <a:rPr lang="uk-UA" sz="3200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ро проведення Всеукраїнського місячника шкільних бібліотек </a:t>
            </a:r>
          </a:p>
          <a:p>
            <a:r>
              <a:rPr lang="uk-UA" sz="3200" b="1" dirty="0" err="1" smtClean="0">
                <a:solidFill>
                  <a:schemeClr val="bg2">
                    <a:lumMod val="50000"/>
                  </a:schemeClr>
                </a:solidFill>
              </a:rPr>
              <a:t>Гусинополянської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 ЗОШ І-ІІ </a:t>
            </a:r>
            <a:r>
              <a:rPr lang="uk-UA" sz="3200" b="1" dirty="0" err="1" smtClean="0">
                <a:solidFill>
                  <a:schemeClr val="bg2">
                    <a:lumMod val="50000"/>
                  </a:schemeClr>
                </a:solidFill>
              </a:rPr>
              <a:t>ст</a:t>
            </a:r>
            <a:endParaRPr lang="uk-UA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«Шкільна бібліотека-за здоровий спосіб життя»</a:t>
            </a: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9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628800"/>
            <a:ext cx="5688631" cy="5229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219742"/>
          </a:xfrm>
        </p:spPr>
        <p:txBody>
          <a:bodyPr/>
          <a:lstStyle/>
          <a:p>
            <a:r>
              <a:rPr lang="uk-UA" sz="4400" dirty="0" err="1" smtClean="0"/>
              <a:t>Флешмоб</a:t>
            </a:r>
            <a:r>
              <a:rPr lang="uk-UA" sz="4400" dirty="0" smtClean="0"/>
              <a:t> «</a:t>
            </a:r>
            <a:r>
              <a:rPr lang="uk-UA" sz="4400" dirty="0" err="1" smtClean="0"/>
              <a:t>Модно!Красиво!Престижно</a:t>
            </a:r>
            <a:r>
              <a:rPr lang="uk-UA" sz="4400" dirty="0" smtClean="0"/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0234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истратор\AppData\Local\Microsoft\Windows\Temporary Internet Files\Content.IE5\V2Y92RUW\Buecher-colou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4755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З 02.10. – 06.10.2017р.</a:t>
            </a:r>
          </a:p>
          <a:p>
            <a:r>
              <a:rPr lang="ru-RU" sz="2600" b="1" dirty="0" smtClean="0"/>
              <a:t>- </a:t>
            </a:r>
            <a:r>
              <a:rPr lang="ru-RU" sz="2600" b="1" dirty="0" err="1" smtClean="0"/>
              <a:t>Відкриття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Всеукраїнського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місячника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шкільної</a:t>
            </a:r>
            <a:r>
              <a:rPr lang="ru-RU" sz="2600" b="1" dirty="0" smtClean="0"/>
              <a:t>  </a:t>
            </a:r>
            <a:r>
              <a:rPr lang="ru-RU" sz="2600" b="1" dirty="0" err="1" smtClean="0"/>
              <a:t>бібліотеки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гаслом</a:t>
            </a:r>
            <a:r>
              <a:rPr lang="ru-RU" sz="2600" b="1" dirty="0" smtClean="0"/>
              <a:t> «</a:t>
            </a:r>
            <a:r>
              <a:rPr lang="ru-RU" sz="2600" b="1" dirty="0" err="1" smtClean="0"/>
              <a:t>Шкільна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бібліотека</a:t>
            </a:r>
            <a:r>
              <a:rPr lang="ru-RU" sz="2600" b="1" dirty="0" smtClean="0"/>
              <a:t> – за здоровий </a:t>
            </a:r>
            <a:r>
              <a:rPr lang="ru-RU" sz="2600" b="1" dirty="0" err="1" smtClean="0"/>
              <a:t>спосіб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життя</a:t>
            </a:r>
            <a:r>
              <a:rPr lang="ru-RU" sz="2600" b="1" dirty="0" smtClean="0"/>
              <a:t>».</a:t>
            </a:r>
          </a:p>
          <a:p>
            <a:r>
              <a:rPr lang="ru-RU" sz="2600" b="1" dirty="0" smtClean="0"/>
              <a:t>- </a:t>
            </a:r>
          </a:p>
          <a:p>
            <a:r>
              <a:rPr lang="ru-RU" sz="2600" b="1" dirty="0" smtClean="0"/>
              <a:t>- Рейд – </a:t>
            </a:r>
            <a:r>
              <a:rPr lang="ru-RU" sz="2600" b="1" dirty="0" err="1" smtClean="0"/>
              <a:t>перевірка</a:t>
            </a:r>
            <a:r>
              <a:rPr lang="ru-RU" sz="2600" b="1" dirty="0" smtClean="0"/>
              <a:t> стану </a:t>
            </a:r>
            <a:r>
              <a:rPr lang="ru-RU" sz="2600" b="1" dirty="0" err="1" smtClean="0"/>
              <a:t>збереження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шкільних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підручників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/>
              <a:t>- </a:t>
            </a:r>
            <a:r>
              <a:rPr lang="ru-RU" sz="2600" b="1" dirty="0" err="1" smtClean="0"/>
              <a:t>Акція</a:t>
            </a:r>
            <a:r>
              <a:rPr lang="ru-RU" sz="2600" b="1" dirty="0" smtClean="0"/>
              <a:t> «</a:t>
            </a:r>
            <a:r>
              <a:rPr lang="ru-RU" sz="2600" b="1" dirty="0" err="1" smtClean="0"/>
              <a:t>Подаруй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бібліотеці</a:t>
            </a:r>
            <a:r>
              <a:rPr lang="ru-RU" sz="2600" b="1" dirty="0" smtClean="0"/>
              <a:t> книгу </a:t>
            </a:r>
            <a:r>
              <a:rPr lang="ru-RU" sz="2600" b="1" dirty="0" err="1" smtClean="0"/>
              <a:t>із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власним</a:t>
            </a:r>
            <a:r>
              <a:rPr lang="ru-RU" sz="2600" b="1" dirty="0" smtClean="0"/>
              <a:t> автографом» (</a:t>
            </a:r>
            <a:r>
              <a:rPr lang="ru-RU" sz="2600" b="1" dirty="0" err="1" smtClean="0"/>
              <a:t>протягом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навчального</a:t>
            </a:r>
            <a:r>
              <a:rPr lang="ru-RU" sz="2600" b="1" dirty="0" smtClean="0"/>
              <a:t> року).</a:t>
            </a:r>
          </a:p>
          <a:p>
            <a:r>
              <a:rPr lang="ru-RU" sz="2600" b="1" dirty="0" smtClean="0"/>
              <a:t>-</a:t>
            </a:r>
            <a:r>
              <a:rPr lang="ru-RU" sz="2600" b="1" dirty="0" err="1" smtClean="0"/>
              <a:t>флешмоб</a:t>
            </a:r>
            <a:r>
              <a:rPr lang="ru-RU" sz="2600" b="1" dirty="0" smtClean="0"/>
              <a:t> «Здоровий </a:t>
            </a:r>
            <a:r>
              <a:rPr lang="ru-RU" sz="2600" b="1" dirty="0" err="1" smtClean="0"/>
              <a:t>спосіб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життя:Модно!Престижно!Корисно</a:t>
            </a:r>
            <a:r>
              <a:rPr lang="ru-RU" sz="2600" b="1" dirty="0" smtClean="0"/>
              <a:t>!»</a:t>
            </a:r>
          </a:p>
          <a:p>
            <a:endParaRPr lang="ru-RU" sz="2600" b="1" dirty="0" smtClean="0"/>
          </a:p>
          <a:p>
            <a:r>
              <a:rPr lang="ru-RU" sz="2600" b="1" dirty="0" smtClean="0"/>
              <a:t>З 09.10. - 13.10.2017р.</a:t>
            </a:r>
          </a:p>
          <a:p>
            <a:r>
              <a:rPr lang="ru-RU" sz="2600" b="1" dirty="0" smtClean="0"/>
              <a:t>- Фотоконкурс «</a:t>
            </a:r>
            <a:r>
              <a:rPr lang="ru-RU" sz="2600" b="1" dirty="0" err="1" smtClean="0"/>
              <a:t>Дитина</a:t>
            </a:r>
            <a:r>
              <a:rPr lang="ru-RU" sz="2600" b="1" dirty="0" smtClean="0"/>
              <a:t> і книга».</a:t>
            </a:r>
          </a:p>
          <a:p>
            <a:r>
              <a:rPr lang="ru-RU" sz="2600" b="1" dirty="0" smtClean="0"/>
              <a:t>- </a:t>
            </a:r>
            <a:r>
              <a:rPr lang="ru-RU" sz="2600" b="1" dirty="0" err="1" smtClean="0"/>
              <a:t>Заповнення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учнями</a:t>
            </a:r>
            <a:r>
              <a:rPr lang="ru-RU" sz="2600" b="1" dirty="0" smtClean="0"/>
              <a:t> стенду </a:t>
            </a:r>
            <a:r>
              <a:rPr lang="ru-RU" sz="2600" b="1" dirty="0" err="1" smtClean="0"/>
              <a:t>дитячих</a:t>
            </a:r>
            <a:r>
              <a:rPr lang="ru-RU" sz="2600" b="1" dirty="0" smtClean="0"/>
              <a:t> думок «Здоровий </a:t>
            </a:r>
            <a:r>
              <a:rPr lang="ru-RU" sz="2600" b="1" dirty="0" err="1" smtClean="0"/>
              <a:t>спосіб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життя</a:t>
            </a:r>
            <a:r>
              <a:rPr lang="ru-RU" sz="2600" b="1" dirty="0" smtClean="0"/>
              <a:t>-хворобам нема </a:t>
            </a:r>
            <a:r>
              <a:rPr lang="ru-RU" sz="2600" b="1" dirty="0" err="1" smtClean="0"/>
              <a:t>вороття</a:t>
            </a:r>
            <a:r>
              <a:rPr lang="ru-RU" sz="2600" b="1" dirty="0" smtClean="0"/>
              <a:t>».</a:t>
            </a:r>
          </a:p>
          <a:p>
            <a:r>
              <a:rPr lang="ru-RU" sz="2600" b="1" dirty="0" smtClean="0"/>
              <a:t>-Конкурс  </a:t>
            </a:r>
            <a:r>
              <a:rPr lang="ru-RU" sz="2600" b="1" dirty="0" err="1" smtClean="0"/>
              <a:t>спортивних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досягнень</a:t>
            </a:r>
            <a:r>
              <a:rPr lang="ru-RU" sz="2600" b="1" dirty="0" smtClean="0"/>
              <a:t> «</a:t>
            </a:r>
            <a:r>
              <a:rPr lang="ru-RU" sz="2600" b="1" dirty="0" err="1" smtClean="0"/>
              <a:t>Укра</a:t>
            </a:r>
            <a:r>
              <a:rPr lang="uk-UA" sz="2600" b="1" dirty="0" err="1" smtClean="0"/>
              <a:t>їнці</a:t>
            </a:r>
            <a:r>
              <a:rPr lang="uk-UA" sz="2600" b="1" dirty="0" smtClean="0"/>
              <a:t>-здорова нація</a:t>
            </a:r>
            <a:r>
              <a:rPr lang="ru-RU" sz="2600" b="1" dirty="0" smtClean="0"/>
              <a:t> »,</a:t>
            </a:r>
          </a:p>
          <a:p>
            <a:r>
              <a:rPr lang="ru-RU" sz="2600" b="1" dirty="0" smtClean="0"/>
              <a:t> - </a:t>
            </a:r>
            <a:r>
              <a:rPr lang="ru-RU" sz="2600" b="1" dirty="0" err="1" smtClean="0"/>
              <a:t>Дискусія</a:t>
            </a:r>
            <a:r>
              <a:rPr lang="ru-RU" sz="2600" b="1" dirty="0" smtClean="0"/>
              <a:t> з </a:t>
            </a:r>
            <a:r>
              <a:rPr lang="ru-RU" sz="2600" b="1" dirty="0" err="1" smtClean="0"/>
              <a:t>медпрацівником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Гусинополянського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ФАПуГрунською</a:t>
            </a:r>
            <a:r>
              <a:rPr lang="ru-RU" sz="2600" b="1" dirty="0" smtClean="0"/>
              <a:t> Г.Я. «</a:t>
            </a:r>
            <a:r>
              <a:rPr lang="ru-RU" sz="2600" b="1" dirty="0" err="1" smtClean="0"/>
              <a:t>Вічні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цінності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життя</a:t>
            </a:r>
            <a:r>
              <a:rPr lang="ru-RU" sz="2600" b="1" dirty="0" smtClean="0"/>
              <a:t>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План заходів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рамках Всеукраїнського місячника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шкільних бібліотек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«Шкільна бібліотека - за здоровий спосіб життя»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9460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AppData\Local\Microsoft\Windows\Temporary Internet Files\Content.IE5\V2Y92RUW\Buecher-colou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887" y="4013744"/>
            <a:ext cx="2844256" cy="28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 16.10. - 20.10.2017 р.</a:t>
            </a:r>
          </a:p>
          <a:p>
            <a:r>
              <a:rPr lang="ru-RU" b="1" dirty="0" smtClean="0"/>
              <a:t>   -Конкурс </a:t>
            </a:r>
            <a:r>
              <a:rPr lang="ru-RU" b="1" dirty="0" err="1" smtClean="0"/>
              <a:t>малюнків</a:t>
            </a:r>
            <a:r>
              <a:rPr lang="ru-RU" b="1" dirty="0" smtClean="0"/>
              <a:t> «Я обираю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».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Вікторина-гра</a:t>
            </a:r>
            <a:r>
              <a:rPr lang="ru-RU" b="1" dirty="0" smtClean="0"/>
              <a:t> «</a:t>
            </a:r>
            <a:r>
              <a:rPr lang="ru-RU" b="1" dirty="0" err="1" smtClean="0"/>
              <a:t>Що</a:t>
            </a:r>
            <a:r>
              <a:rPr lang="ru-RU" b="1" dirty="0" smtClean="0"/>
              <a:t> я знаю про здоровий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-Перегляд </a:t>
            </a:r>
            <a:r>
              <a:rPr lang="ru-RU" b="1" dirty="0" err="1" smtClean="0"/>
              <a:t>відеороликів</a:t>
            </a:r>
            <a:r>
              <a:rPr lang="ru-RU" b="1" dirty="0" smtClean="0"/>
              <a:t>  «</a:t>
            </a:r>
            <a:r>
              <a:rPr lang="ru-RU" b="1" dirty="0" err="1" smtClean="0"/>
              <a:t>Історія</a:t>
            </a:r>
            <a:r>
              <a:rPr lang="ru-RU" b="1" dirty="0" smtClean="0"/>
              <a:t> про книгу» (3-5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-</a:t>
            </a:r>
            <a:r>
              <a:rPr lang="ru-RU" b="1" dirty="0" err="1" smtClean="0"/>
              <a:t>тематична</a:t>
            </a:r>
            <a:r>
              <a:rPr lang="ru-RU" b="1" dirty="0" smtClean="0"/>
              <a:t> </a:t>
            </a:r>
            <a:r>
              <a:rPr lang="ru-RU" b="1" dirty="0" err="1" smtClean="0"/>
              <a:t>полиця</a:t>
            </a:r>
            <a:r>
              <a:rPr lang="ru-RU" b="1" dirty="0" smtClean="0"/>
              <a:t> «</a:t>
            </a:r>
            <a:r>
              <a:rPr lang="ru-RU" b="1" dirty="0" err="1" smtClean="0"/>
              <a:t>Мандрівка</a:t>
            </a:r>
            <a:r>
              <a:rPr lang="ru-RU" b="1" dirty="0" smtClean="0"/>
              <a:t> на планету Земля»</a:t>
            </a:r>
          </a:p>
          <a:p>
            <a:r>
              <a:rPr lang="ru-RU" b="1" dirty="0" smtClean="0"/>
              <a:t>- Цикл </a:t>
            </a:r>
            <a:r>
              <a:rPr lang="ru-RU" b="1" dirty="0" err="1" smtClean="0"/>
              <a:t>бесід</a:t>
            </a:r>
            <a:r>
              <a:rPr lang="ru-RU" b="1" dirty="0" smtClean="0"/>
              <a:t> про </a:t>
            </a:r>
            <a:r>
              <a:rPr lang="ru-RU" b="1" dirty="0" err="1" smtClean="0"/>
              <a:t>відомих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особистостей</a:t>
            </a:r>
            <a:r>
              <a:rPr lang="ru-RU" b="1" dirty="0" smtClean="0"/>
              <a:t> ,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домоглися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в </a:t>
            </a:r>
            <a:r>
              <a:rPr lang="ru-RU" b="1" dirty="0" err="1" smtClean="0"/>
              <a:t>суспільстві</a:t>
            </a:r>
            <a:r>
              <a:rPr lang="ru-RU" b="1" dirty="0" smtClean="0"/>
              <a:t> </a:t>
            </a:r>
            <a:r>
              <a:rPr lang="ru-RU" b="1" dirty="0" err="1" smtClean="0"/>
              <a:t>незважаючи</a:t>
            </a:r>
            <a:r>
              <a:rPr lang="ru-RU" b="1" dirty="0" smtClean="0"/>
              <a:t> на </a:t>
            </a:r>
            <a:r>
              <a:rPr lang="ru-RU" b="1" dirty="0" err="1" smtClean="0"/>
              <a:t>інвалідність</a:t>
            </a:r>
            <a:endParaRPr lang="ru-RU" b="1" dirty="0" smtClean="0"/>
          </a:p>
          <a:p>
            <a:r>
              <a:rPr lang="ru-RU" b="1" dirty="0" smtClean="0"/>
              <a:t>.</a:t>
            </a:r>
          </a:p>
          <a:p>
            <a:r>
              <a:rPr lang="ru-RU" b="1" dirty="0" smtClean="0"/>
              <a:t>З 23.10. – 27.10.2017 р.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Тематична</a:t>
            </a:r>
            <a:r>
              <a:rPr lang="ru-RU" b="1" dirty="0" smtClean="0"/>
              <a:t>  </a:t>
            </a:r>
            <a:r>
              <a:rPr lang="ru-RU" b="1" dirty="0" err="1" smtClean="0"/>
              <a:t>книжкова</a:t>
            </a:r>
            <a:r>
              <a:rPr lang="ru-RU" b="1" dirty="0" smtClean="0"/>
              <a:t> </a:t>
            </a:r>
            <a:r>
              <a:rPr lang="ru-RU" b="1" dirty="0" err="1" smtClean="0"/>
              <a:t>виставка</a:t>
            </a:r>
            <a:r>
              <a:rPr lang="ru-RU" b="1" dirty="0" smtClean="0"/>
              <a:t> «</a:t>
            </a:r>
            <a:r>
              <a:rPr lang="ru-RU" b="1" dirty="0" err="1" smtClean="0"/>
              <a:t>Шкідливі</a:t>
            </a:r>
            <a:r>
              <a:rPr lang="ru-RU" b="1" dirty="0" smtClean="0"/>
              <a:t> </a:t>
            </a:r>
            <a:r>
              <a:rPr lang="ru-RU" b="1" dirty="0" err="1" smtClean="0"/>
              <a:t>звички</a:t>
            </a:r>
            <a:r>
              <a:rPr lang="ru-RU" b="1" dirty="0" smtClean="0"/>
              <a:t> ».</a:t>
            </a:r>
          </a:p>
          <a:p>
            <a:r>
              <a:rPr lang="ru-RU" b="1" dirty="0" smtClean="0"/>
              <a:t> -</a:t>
            </a:r>
            <a:r>
              <a:rPr lang="ru-RU" b="1" dirty="0" err="1" smtClean="0"/>
              <a:t>Бліцопитування</a:t>
            </a:r>
            <a:r>
              <a:rPr lang="ru-RU" b="1" dirty="0" smtClean="0"/>
              <a:t> «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спорту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знаєте</a:t>
            </a:r>
            <a:r>
              <a:rPr lang="ru-RU" b="1" dirty="0" smtClean="0"/>
              <a:t>?».                        </a:t>
            </a:r>
          </a:p>
          <a:p>
            <a:r>
              <a:rPr lang="ru-RU" b="1" dirty="0" smtClean="0"/>
              <a:t> -</a:t>
            </a:r>
            <a:r>
              <a:rPr lang="ru-RU" b="1" dirty="0" err="1" smtClean="0"/>
              <a:t>Запрошуємо</a:t>
            </a:r>
            <a:r>
              <a:rPr lang="ru-RU" b="1" dirty="0" smtClean="0"/>
              <a:t> в </a:t>
            </a:r>
            <a:r>
              <a:rPr lang="ru-RU" b="1" dirty="0" err="1" smtClean="0"/>
              <a:t>бібліотеку</a:t>
            </a:r>
            <a:r>
              <a:rPr lang="ru-RU" b="1" dirty="0" smtClean="0"/>
              <a:t> на «</a:t>
            </a:r>
            <a:r>
              <a:rPr lang="ru-RU" b="1" dirty="0" err="1" smtClean="0"/>
              <a:t>Літературні</a:t>
            </a:r>
            <a:r>
              <a:rPr lang="ru-RU" b="1" dirty="0" smtClean="0"/>
              <a:t> </a:t>
            </a:r>
            <a:r>
              <a:rPr lang="ru-RU" b="1" dirty="0" err="1" smtClean="0"/>
              <a:t>посиденьки</a:t>
            </a:r>
            <a:r>
              <a:rPr lang="ru-RU" b="1" dirty="0" smtClean="0"/>
              <a:t> ».</a:t>
            </a:r>
          </a:p>
          <a:p>
            <a:r>
              <a:rPr lang="ru-RU" b="1" dirty="0" smtClean="0"/>
              <a:t>  - </a:t>
            </a:r>
            <a:r>
              <a:rPr lang="ru-RU" b="1" dirty="0" err="1" smtClean="0"/>
              <a:t>Підведення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підсумків</a:t>
            </a:r>
            <a:r>
              <a:rPr lang="ru-RU" b="1" dirty="0" smtClean="0"/>
              <a:t>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  </a:t>
            </a:r>
            <a:r>
              <a:rPr lang="ru-RU" b="1" dirty="0" err="1" smtClean="0"/>
              <a:t>Місячника</a:t>
            </a:r>
            <a:r>
              <a:rPr lang="ru-RU" b="1" dirty="0" smtClean="0"/>
              <a:t>, </a:t>
            </a:r>
            <a:r>
              <a:rPr lang="ru-RU" b="1" dirty="0" err="1" smtClean="0"/>
              <a:t>нагородження</a:t>
            </a:r>
            <a:r>
              <a:rPr lang="ru-RU" b="1" dirty="0" smtClean="0"/>
              <a:t>    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переможців</a:t>
            </a:r>
            <a:r>
              <a:rPr lang="ru-RU" b="1" dirty="0" smtClean="0"/>
              <a:t> ,</a:t>
            </a:r>
            <a:r>
              <a:rPr lang="ru-RU" b="1" dirty="0" err="1" smtClean="0"/>
              <a:t>активних</a:t>
            </a:r>
            <a:r>
              <a:rPr lang="ru-RU" b="1" dirty="0" smtClean="0"/>
              <a:t>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 грамотами та </a:t>
            </a:r>
            <a:r>
              <a:rPr lang="ru-RU" b="1" dirty="0" err="1" smtClean="0"/>
              <a:t>подяками</a:t>
            </a:r>
            <a:r>
              <a:rPr lang="ru-RU" b="1" dirty="0" smtClean="0"/>
              <a:t> .</a:t>
            </a:r>
          </a:p>
          <a:p>
            <a:endParaRPr lang="ru-RU" b="1" dirty="0" smtClean="0"/>
          </a:p>
          <a:p>
            <a:r>
              <a:rPr lang="ru-RU" b="1" dirty="0" smtClean="0"/>
              <a:t>З  30.10-31.10.2017</a:t>
            </a:r>
          </a:p>
          <a:p>
            <a:r>
              <a:rPr lang="ru-RU" b="1" dirty="0" smtClean="0"/>
              <a:t>.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 про </a:t>
            </a:r>
            <a:r>
              <a:rPr lang="ru-RU" b="1" dirty="0" err="1" smtClean="0"/>
              <a:t>Всеукраїнський</a:t>
            </a:r>
            <a:r>
              <a:rPr lang="ru-RU" b="1" dirty="0" smtClean="0"/>
              <a:t> </a:t>
            </a:r>
            <a:r>
              <a:rPr lang="ru-RU" b="1" dirty="0" err="1" smtClean="0"/>
              <a:t>місячник</a:t>
            </a:r>
            <a:r>
              <a:rPr lang="ru-RU" b="1" dirty="0" smtClean="0"/>
              <a:t> </a:t>
            </a:r>
            <a:r>
              <a:rPr lang="ru-RU" b="1" dirty="0" err="1" smtClean="0"/>
              <a:t>шкільних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</a:t>
            </a:r>
            <a:r>
              <a:rPr lang="ru-RU" b="1" dirty="0" smtClean="0"/>
              <a:t>    </a:t>
            </a:r>
            <a:r>
              <a:rPr lang="ru-RU" b="1" dirty="0" err="1" smtClean="0"/>
              <a:t>розмістити</a:t>
            </a:r>
            <a:r>
              <a:rPr lang="ru-RU" b="1" dirty="0" smtClean="0"/>
              <a:t> на </a:t>
            </a:r>
            <a:r>
              <a:rPr lang="ru-RU" b="1" dirty="0" err="1" smtClean="0"/>
              <a:t>сайті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31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5897" y="2247900"/>
            <a:ext cx="5172205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Бібліотечний урок «Гігієна та чистота» в творі </a:t>
            </a:r>
            <a:r>
              <a:rPr lang="uk-UA" sz="3600" dirty="0" err="1" smtClean="0"/>
              <a:t>К.Чуковського</a:t>
            </a:r>
            <a:r>
              <a:rPr lang="uk-UA" sz="3600" dirty="0" smtClean="0"/>
              <a:t> «</a:t>
            </a:r>
            <a:r>
              <a:rPr lang="uk-UA" sz="3600" dirty="0" err="1" smtClean="0"/>
              <a:t>Мойдодир</a:t>
            </a:r>
            <a:r>
              <a:rPr lang="uk-UA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315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550" y="2247900"/>
            <a:ext cx="5182899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Конкурс малюнків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10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1"/>
            <a:ext cx="4392488" cy="30378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 спортивних досягнень «Українці-здорова нація»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106" y="3421510"/>
            <a:ext cx="4608512" cy="34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3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620" y="2247900"/>
            <a:ext cx="5226760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Зустріч з медпрацівником </a:t>
            </a:r>
            <a:r>
              <a:rPr lang="uk-UA" dirty="0" err="1" smtClean="0"/>
              <a:t>Гусинополянського</a:t>
            </a:r>
            <a:r>
              <a:rPr lang="uk-UA" dirty="0" smtClean="0"/>
              <a:t> </a:t>
            </a:r>
            <a:r>
              <a:rPr lang="uk-UA" dirty="0" err="1" smtClean="0"/>
              <a:t>ФАПу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61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0848"/>
            <a:ext cx="3772204" cy="27968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Фотоконкурс «Дитина та спорт»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946" y="4077072"/>
            <a:ext cx="3419871" cy="2535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798" y="1916832"/>
            <a:ext cx="3779911" cy="28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2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348880"/>
            <a:ext cx="5226760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Тематична поличка «Мандрівка на планету </a:t>
            </a:r>
            <a:r>
              <a:rPr lang="uk-UA" sz="4400" dirty="0" err="1" smtClean="0"/>
              <a:t>Здоров</a:t>
            </a:r>
            <a:r>
              <a:rPr lang="en-US" sz="4400" dirty="0" smtClean="0"/>
              <a:t>’</a:t>
            </a:r>
            <a:r>
              <a:rPr lang="uk-UA" sz="4400" dirty="0" smtClean="0"/>
              <a:t>я»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2318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1282</TotalTime>
  <Words>300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Слайд 1</vt:lpstr>
      <vt:lpstr>План заходів в рамках Всеукраїнського місячника  шкільних бібліотек «Шкільна бібліотека - за здоровий спосіб життя» </vt:lpstr>
      <vt:lpstr>Слайд 3</vt:lpstr>
      <vt:lpstr>Бібліотечний урок «Гігієна та чистота» в творі К.Чуковського «Мойдодир»</vt:lpstr>
      <vt:lpstr>Конкурс малюнків</vt:lpstr>
      <vt:lpstr>Конкурс спортивних досягнень «Українці-здорова нація»</vt:lpstr>
      <vt:lpstr>Зустріч з медпрацівником Гусинополянського ФАПу</vt:lpstr>
      <vt:lpstr>Фотоконкурс «Дитина та спорт»</vt:lpstr>
      <vt:lpstr>Тематична поличка «Мандрівка на планету Здоров’я» </vt:lpstr>
      <vt:lpstr>Флешмоб «Модно!Красиво!Престижно!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Zmiev</cp:lastModifiedBy>
  <cp:revision>13</cp:revision>
  <dcterms:created xsi:type="dcterms:W3CDTF">2017-11-06T11:03:26Z</dcterms:created>
  <dcterms:modified xsi:type="dcterms:W3CDTF">2017-11-07T09:47:28Z</dcterms:modified>
</cp:coreProperties>
</file>