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5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09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105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94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880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336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48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788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02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40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88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61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8B259-4A7C-4AB1-8A05-F52BE2F55A37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DC80A-750A-4345-8FFC-02382EA41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310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32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320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65141" y="5784140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Бібліотекар:</a:t>
            </a:r>
          </a:p>
          <a:p>
            <a:r>
              <a:rPr lang="uk-UA" sz="2000" i="1" dirty="0" err="1" smtClean="0"/>
              <a:t>Кучинська</a:t>
            </a:r>
            <a:r>
              <a:rPr lang="uk-UA" sz="2000" i="1" dirty="0" smtClean="0"/>
              <a:t> Олена Іванівна</a:t>
            </a:r>
            <a:endParaRPr lang="ru-RU" sz="2000" i="1" dirty="0"/>
          </a:p>
        </p:txBody>
      </p:sp>
      <p:pic>
        <p:nvPicPr>
          <p:cNvPr id="1028" name="Picture 4" descr="Картинки по запросу разом до здорового майбутнь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759" y="2938780"/>
            <a:ext cx="3034591" cy="303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4148981" y="3509963"/>
            <a:ext cx="78974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i="1" dirty="0">
                <a:ln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Ми за здоровий спосіб </a:t>
            </a:r>
            <a:r>
              <a:rPr lang="uk-UA" sz="3600" b="1" i="1" dirty="0" smtClean="0">
                <a:ln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життя</a:t>
            </a:r>
          </a:p>
          <a:p>
            <a:pPr algn="ctr"/>
            <a:r>
              <a:rPr lang="uk-UA" sz="3600" b="1" i="1" dirty="0" smtClean="0">
                <a:ln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Сильно </a:t>
            </a:r>
            <a:r>
              <a:rPr lang="uk-UA" sz="3600" b="1" i="1" dirty="0">
                <a:ln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й сміливо йдемо в майбуття</a:t>
            </a:r>
            <a:r>
              <a:rPr lang="uk-UA" sz="3600" b="1" i="1" dirty="0">
                <a:ln/>
                <a:solidFill>
                  <a:schemeClr val="accent4"/>
                </a:solidFill>
              </a:rPr>
              <a:t>!</a:t>
            </a:r>
            <a:endParaRPr lang="ru-RU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0504" y="299572"/>
            <a:ext cx="45509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Бірківська</a:t>
            </a:r>
            <a:r>
              <a:rPr lang="uk-UA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ЗОШ І-ІІІ ступенів</a:t>
            </a:r>
            <a:endParaRPr lang="ru-RU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1555" y="1244450"/>
            <a:ext cx="83488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Всеукраїнський місячник шкільних бібліотек </a:t>
            </a:r>
          </a:p>
          <a:p>
            <a:pPr algn="ctr"/>
            <a:r>
              <a:rPr lang="uk-UA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«Шкільна бібліотека – за здоровий спосіб життя»</a:t>
            </a:r>
            <a:endParaRPr lang="ru-RU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2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1748" y="156816"/>
            <a:ext cx="9908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Цикл тематичних виставок  </a:t>
            </a: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«Будь обачним – цінуй </a:t>
            </a:r>
            <a:r>
              <a:rPr lang="uk-UA" sz="28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</a:t>
            </a:r>
            <a:r>
              <a:rPr lang="ru-R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я»,</a:t>
            </a:r>
            <a:r>
              <a:rPr lang="uk-UA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 шкідливість алкоголізму, тютюнопаління, СНІДУ та наркоманії.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8103" y="2078777"/>
            <a:ext cx="4627004" cy="347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472" y="1698627"/>
            <a:ext cx="5890534" cy="441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70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80472" y="308432"/>
            <a:ext cx="11514221" cy="1096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«Література – як </a:t>
            </a:r>
            <a:r>
              <a:rPr lang="uk-UA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мікстура»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екскурсія </a:t>
            </a:r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бібліотеки учнів 1 </a:t>
            </a:r>
            <a:r>
              <a:rPr lang="uk-U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класу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3886" y="2136994"/>
            <a:ext cx="4295911" cy="3221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620" y="1821987"/>
            <a:ext cx="5135931" cy="3851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52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6057" y="179985"/>
            <a:ext cx="10798628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Діти ознайомилися з бібліотекою, правилами поводження з книгою та гігієною читання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074" y="1679156"/>
            <a:ext cx="3776912" cy="283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2484" y="4083888"/>
            <a:ext cx="3408947" cy="255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44" y="1679156"/>
            <a:ext cx="3632535" cy="27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629" y="3937921"/>
            <a:ext cx="3603569" cy="2702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18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0181" y="215780"/>
            <a:ext cx="1022123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Конкурс – вікторина </a:t>
            </a:r>
            <a:r>
              <a:rPr lang="uk-UA" sz="28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«Що я знаю про здоровий спосіб життя?»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ocuments\Библиотека_\місячник 2017\Фото 05-10-2017 10.26.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352" y="1604771"/>
            <a:ext cx="5437763" cy="399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Documents\Библиотека_\місячник 2017\Фото 05-10-2017 10.25.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059" y="1109837"/>
            <a:ext cx="3865227" cy="289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ocuments\Библиотека_\місячник 2017\Фото 05-10-2017 10.22.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3141" y="4026828"/>
            <a:ext cx="3283267" cy="246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455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2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7324" y="144985"/>
            <a:ext cx="1132352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Бінарний урок з «Основ </a:t>
            </a:r>
            <a:r>
              <a:rPr lang="uk-UA" sz="28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</a:t>
            </a:r>
            <a:r>
              <a:rPr lang="ru-R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я»</a:t>
            </a:r>
            <a:r>
              <a:rPr lang="uk-UA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учнів молодших класів про гігієну в житті людини, користь вітамінів та зайняття спортом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239" y="2090785"/>
            <a:ext cx="3494778" cy="2838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60"/>
          <a:stretch/>
        </p:blipFill>
        <p:spPr>
          <a:xfrm>
            <a:off x="633355" y="1649473"/>
            <a:ext cx="6153508" cy="3933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773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5802" y="294730"/>
            <a:ext cx="8700395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емонстрація мультфільмів про </a:t>
            </a: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здоровий спосіб життя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05" y="1437177"/>
            <a:ext cx="4400946" cy="3520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857" y="1102896"/>
            <a:ext cx="5552877" cy="4442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1979" y="3970532"/>
            <a:ext cx="3218170" cy="2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4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699084" y="210923"/>
            <a:ext cx="679383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Виставка малюнків учнів середньої школи </a:t>
            </a: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«Я обираю </a:t>
            </a:r>
            <a:r>
              <a:rPr lang="uk-UA" sz="28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</a:t>
            </a:r>
            <a:r>
              <a:rPr lang="ru-R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я»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5991">
            <a:off x="3160294" y="1474546"/>
            <a:ext cx="5871411" cy="4403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814" y="4114743"/>
            <a:ext cx="3404937" cy="2553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1652" y="4234413"/>
            <a:ext cx="3085816" cy="2314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41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74374" y="589755"/>
            <a:ext cx="374333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/>
              <a:t>Здоров’я</a:t>
            </a:r>
            <a:r>
              <a:rPr lang="ru-RU" sz="2000" b="1" i="1" dirty="0"/>
              <a:t> — </a:t>
            </a:r>
            <a:r>
              <a:rPr lang="ru-RU" sz="2000" b="1" i="1" dirty="0" err="1"/>
              <a:t>розкіш</a:t>
            </a:r>
            <a:r>
              <a:rPr lang="ru-RU" sz="2000" b="1" i="1" dirty="0"/>
              <a:t> для </a:t>
            </a:r>
            <a:r>
              <a:rPr lang="ru-RU" sz="2000" b="1" i="1" dirty="0" err="1"/>
              <a:t>людини</a:t>
            </a:r>
            <a:r>
              <a:rPr lang="ru-RU" sz="2000" b="1" i="1" dirty="0"/>
              <a:t>,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/>
              <a:t>Найбільша</a:t>
            </a:r>
            <a:r>
              <a:rPr lang="ru-RU" sz="2000" b="1" i="1" dirty="0"/>
              <a:t> </a:t>
            </a:r>
            <a:r>
              <a:rPr lang="ru-RU" sz="2000" b="1" i="1" dirty="0" err="1"/>
              <a:t>цінність</a:t>
            </a:r>
            <a:r>
              <a:rPr lang="ru-RU" sz="2000" b="1" i="1" dirty="0"/>
              <a:t> у </a:t>
            </a:r>
            <a:r>
              <a:rPr lang="ru-RU" sz="2000" b="1" i="1" dirty="0" err="1"/>
              <a:t>житті</a:t>
            </a:r>
            <a:r>
              <a:rPr lang="ru-RU" sz="2000" b="1" i="1" dirty="0"/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Як є </a:t>
            </a:r>
            <a:r>
              <a:rPr lang="ru-RU" sz="2000" b="1" i="1" dirty="0" err="1"/>
              <a:t>здоров’я</a:t>
            </a:r>
            <a:r>
              <a:rPr lang="ru-RU" sz="2000" b="1" i="1" dirty="0"/>
              <a:t> день при </a:t>
            </a:r>
            <a:r>
              <a:rPr lang="ru-RU" sz="2000" b="1" i="1" dirty="0" err="1"/>
              <a:t>днині</a:t>
            </a:r>
            <a:r>
              <a:rPr lang="ru-RU" sz="2000" b="1" i="1" dirty="0"/>
              <a:t>,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/>
              <a:t>Можливість</a:t>
            </a:r>
            <a:r>
              <a:rPr lang="ru-RU" sz="2000" b="1" i="1" dirty="0"/>
              <a:t> є </a:t>
            </a:r>
            <a:r>
              <a:rPr lang="ru-RU" sz="2000" b="1" i="1" dirty="0" err="1"/>
              <a:t>йти</a:t>
            </a:r>
            <a:r>
              <a:rPr lang="ru-RU" sz="2000" b="1" i="1" dirty="0"/>
              <a:t> до мети.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/>
              <a:t>Тоді</a:t>
            </a:r>
            <a:r>
              <a:rPr lang="ru-RU" sz="2000" b="1" i="1" dirty="0"/>
              <a:t> є </a:t>
            </a:r>
            <a:r>
              <a:rPr lang="ru-RU" sz="2000" b="1" i="1" dirty="0" err="1"/>
              <a:t>радість</a:t>
            </a:r>
            <a:r>
              <a:rPr lang="ru-RU" sz="2000" b="1" i="1" dirty="0"/>
              <a:t>, </a:t>
            </a:r>
            <a:r>
              <a:rPr lang="ru-RU" sz="2000" b="1" i="1" dirty="0" err="1"/>
              <a:t>щастя</a:t>
            </a:r>
            <a:r>
              <a:rPr lang="ru-RU" sz="2000" b="1" i="1" dirty="0"/>
              <a:t>, диво,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Краса у </a:t>
            </a:r>
            <a:r>
              <a:rPr lang="ru-RU" sz="2000" b="1" i="1" dirty="0" err="1"/>
              <a:t>крапельці</a:t>
            </a:r>
            <a:r>
              <a:rPr lang="ru-RU" sz="2000" b="1" i="1" dirty="0"/>
              <a:t> </a:t>
            </a:r>
            <a:r>
              <a:rPr lang="ru-RU" sz="2000" b="1" i="1" dirty="0" err="1"/>
              <a:t>роси</a:t>
            </a:r>
            <a:r>
              <a:rPr lang="ru-RU" sz="2000" b="1" i="1" dirty="0"/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/>
              <a:t>Тоді</a:t>
            </a:r>
            <a:r>
              <a:rPr lang="ru-RU" sz="2000" b="1" i="1" dirty="0"/>
              <a:t> </a:t>
            </a:r>
            <a:r>
              <a:rPr lang="ru-RU" sz="2000" b="1" i="1" dirty="0" err="1"/>
              <a:t>людина</a:t>
            </a:r>
            <a:r>
              <a:rPr lang="ru-RU" sz="2000" b="1" i="1" dirty="0"/>
              <a:t> </a:t>
            </a:r>
            <a:r>
              <a:rPr lang="ru-RU" sz="2000" b="1" i="1" dirty="0" err="1"/>
              <a:t>йде</a:t>
            </a:r>
            <a:r>
              <a:rPr lang="ru-RU" sz="2000" b="1" i="1" dirty="0"/>
              <a:t> </a:t>
            </a:r>
            <a:r>
              <a:rPr lang="ru-RU" sz="2000" b="1" i="1" dirty="0" err="1"/>
              <a:t>щасливо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/>
              <a:t>Серед</a:t>
            </a:r>
            <a:r>
              <a:rPr lang="ru-RU" sz="2000" b="1" i="1" dirty="0"/>
              <a:t> </a:t>
            </a:r>
            <a:r>
              <a:rPr lang="ru-RU" sz="2000" b="1" i="1" dirty="0" err="1"/>
              <a:t>безмежної</a:t>
            </a:r>
            <a:r>
              <a:rPr lang="ru-RU" sz="2000" b="1" i="1" dirty="0"/>
              <a:t> </a:t>
            </a:r>
            <a:r>
              <a:rPr lang="ru-RU" sz="2000" b="1" i="1" dirty="0" err="1"/>
              <a:t>краси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Й </a:t>
            </a:r>
            <a:r>
              <a:rPr lang="ru-RU" sz="2000" b="1" i="1" dirty="0" err="1"/>
              <a:t>чарівність</a:t>
            </a:r>
            <a:r>
              <a:rPr lang="ru-RU" sz="2000" b="1" i="1" dirty="0"/>
              <a:t> </a:t>
            </a:r>
            <a:r>
              <a:rPr lang="ru-RU" sz="2000" b="1" i="1" dirty="0" err="1"/>
              <a:t>світу</a:t>
            </a:r>
            <a:r>
              <a:rPr lang="ru-RU" sz="2000" b="1" i="1" dirty="0"/>
              <a:t> </a:t>
            </a:r>
            <a:r>
              <a:rPr lang="ru-RU" sz="2000" b="1" i="1" dirty="0" err="1"/>
              <a:t>відчуває</a:t>
            </a:r>
            <a:r>
              <a:rPr lang="ru-RU" sz="2000" b="1" i="1" dirty="0"/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Для </a:t>
            </a:r>
            <a:r>
              <a:rPr lang="ru-RU" sz="2000" b="1" i="1" dirty="0" err="1"/>
              <a:t>неї</a:t>
            </a:r>
            <a:r>
              <a:rPr lang="ru-RU" sz="2000" b="1" i="1" dirty="0"/>
              <a:t> в </a:t>
            </a:r>
            <a:r>
              <a:rPr lang="ru-RU" sz="2000" b="1" i="1" dirty="0" err="1"/>
              <a:t>хмурість</a:t>
            </a:r>
            <a:r>
              <a:rPr lang="ru-RU" sz="2000" b="1" i="1" dirty="0"/>
              <a:t> — </a:t>
            </a:r>
            <a:r>
              <a:rPr lang="ru-RU" sz="2000" b="1" i="1" dirty="0" err="1"/>
              <a:t>дні</a:t>
            </a:r>
            <a:r>
              <a:rPr lang="ru-RU" sz="2000" b="1" i="1" dirty="0"/>
              <a:t> </a:t>
            </a:r>
            <a:r>
              <a:rPr lang="ru-RU" sz="2000" b="1" i="1" dirty="0" err="1"/>
              <a:t>ясні</a:t>
            </a:r>
            <a:r>
              <a:rPr lang="ru-RU" sz="2000" b="1" i="1" dirty="0"/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Вона </a:t>
            </a:r>
            <a:r>
              <a:rPr lang="ru-RU" sz="2000" b="1" i="1" dirty="0" err="1"/>
              <a:t>всі</a:t>
            </a:r>
            <a:r>
              <a:rPr lang="ru-RU" sz="2000" b="1" i="1" dirty="0"/>
              <a:t> </a:t>
            </a:r>
            <a:r>
              <a:rPr lang="ru-RU" sz="2000" b="1" i="1" dirty="0" err="1"/>
              <a:t>труднощі</a:t>
            </a:r>
            <a:r>
              <a:rPr lang="ru-RU" sz="2000" b="1" i="1" dirty="0"/>
              <a:t> </a:t>
            </a:r>
            <a:r>
              <a:rPr lang="ru-RU" sz="2000" b="1" i="1" dirty="0" err="1"/>
              <a:t>долає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Й </a:t>
            </a:r>
            <a:r>
              <a:rPr lang="ru-RU" sz="2000" b="1" i="1" dirty="0" err="1"/>
              <a:t>співає</a:t>
            </a:r>
            <a:r>
              <a:rPr lang="ru-RU" sz="2000" b="1" i="1" dirty="0"/>
              <a:t> </a:t>
            </a:r>
            <a:r>
              <a:rPr lang="ru-RU" sz="2000" b="1" i="1" dirty="0" err="1"/>
              <a:t>радісні</a:t>
            </a:r>
            <a:r>
              <a:rPr lang="ru-RU" sz="2000" b="1" i="1" dirty="0"/>
              <a:t> </a:t>
            </a:r>
            <a:r>
              <a:rPr lang="ru-RU" sz="2000" b="1" i="1" dirty="0" err="1"/>
              <a:t>пісні</a:t>
            </a:r>
            <a:r>
              <a:rPr lang="ru-RU" sz="2000" b="1" i="1" dirty="0"/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Вона — здорова! </a:t>
            </a:r>
            <a:r>
              <a:rPr lang="ru-RU" sz="2000" b="1" i="1" dirty="0" err="1"/>
              <a:t>Це</a:t>
            </a:r>
            <a:r>
              <a:rPr lang="ru-RU" sz="2000" b="1" i="1" dirty="0"/>
              <a:t> </a:t>
            </a:r>
            <a:r>
              <a:rPr lang="ru-RU" sz="2000" b="1" i="1" dirty="0" err="1"/>
              <a:t>чудово</a:t>
            </a:r>
            <a:r>
              <a:rPr lang="ru-RU" sz="2000" b="1" i="1" dirty="0"/>
              <a:t>,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/>
              <a:t>Бо</a:t>
            </a:r>
            <a:r>
              <a:rPr lang="ru-RU" sz="2000" b="1" i="1" dirty="0"/>
              <a:t> </a:t>
            </a:r>
            <a:r>
              <a:rPr lang="ru-RU" sz="2000" b="1" i="1" dirty="0" err="1"/>
              <a:t>їй</a:t>
            </a:r>
            <a:r>
              <a:rPr lang="ru-RU" sz="2000" b="1" i="1" dirty="0"/>
              <a:t> </a:t>
            </a:r>
            <a:r>
              <a:rPr lang="ru-RU" sz="2000" b="1" i="1" dirty="0" err="1"/>
              <a:t>нічого</a:t>
            </a:r>
            <a:r>
              <a:rPr lang="ru-RU" sz="2000" b="1" i="1" dirty="0"/>
              <a:t> не </a:t>
            </a:r>
            <a:r>
              <a:rPr lang="ru-RU" sz="2000" b="1" i="1" dirty="0" err="1"/>
              <a:t>болить</a:t>
            </a:r>
            <a:r>
              <a:rPr lang="ru-RU" sz="2000" b="1" i="1" dirty="0"/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Вона добро творить готова</a:t>
            </a:r>
            <a:r>
              <a:rPr lang="ru-RU" sz="2000" b="1" i="1" dirty="0" smtClean="0"/>
              <a:t>.</a:t>
            </a:r>
          </a:p>
          <a:p>
            <a:r>
              <a:rPr lang="uk-UA" sz="2000" b="1" i="1" dirty="0" smtClean="0"/>
              <a:t>І їй прекрасна кожна мить!</a:t>
            </a:r>
            <a:endParaRPr lang="ru-RU" sz="20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4" y="255497"/>
            <a:ext cx="3925476" cy="2944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3293" y="1397300"/>
            <a:ext cx="3594512" cy="2875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090" y="3194386"/>
            <a:ext cx="3529167" cy="26468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4733" y="6088020"/>
            <a:ext cx="111225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Щоб щасливим в житті стати - про </a:t>
            </a:r>
            <a:r>
              <a:rPr lang="uk-UA" sz="2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здоров</a:t>
            </a:r>
            <a:r>
              <a:rPr lang="en-US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’</a:t>
            </a:r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 </a:t>
            </a:r>
            <a:r>
              <a:rPr lang="ru-RU" sz="2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змалку</a:t>
            </a:r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слід</a:t>
            </a:r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подбати</a:t>
            </a:r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9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155</Words>
  <Application>Microsoft Office PowerPoint</Application>
  <PresentationFormat>Произвольный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Zmiev</cp:lastModifiedBy>
  <cp:revision>14</cp:revision>
  <dcterms:created xsi:type="dcterms:W3CDTF">2017-11-04T13:54:57Z</dcterms:created>
  <dcterms:modified xsi:type="dcterms:W3CDTF">2017-11-06T09:04:40Z</dcterms:modified>
</cp:coreProperties>
</file>